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verage" panose="02000503040000020003" pitchFamily="2" charset="77"/>
      <p:regular r:id="rId14"/>
    </p:embeddedFont>
    <p:embeddedFont>
      <p:font typeface="Exo" pitchFamily="2" charset="77"/>
      <p:regular r:id="rId15"/>
      <p:bold r:id="rId16"/>
      <p:italic r:id="rId17"/>
      <p:boldItalic r:id="rId18"/>
    </p:embeddedFont>
    <p:embeddedFont>
      <p:font typeface="Exo ExtraBold" pitchFamily="2" charset="77"/>
      <p:bold r:id="rId19"/>
      <p:italic r:id="rId20"/>
      <p:boldItalic r:id="rId21"/>
    </p:embeddedFont>
    <p:embeddedFont>
      <p:font typeface="Francois One" panose="02000503040000020004" pitchFamily="2" charset="77"/>
      <p:regular r:id="rId22"/>
    </p:embeddedFont>
    <p:embeddedFont>
      <p:font typeface="Lato" panose="020F0502020204030203" pitchFamily="34" charset="0"/>
      <p:regular r:id="rId23"/>
      <p:bold r:id="rId24"/>
      <p:italic r:id="rId25"/>
      <p:boldItalic r:id="rId26"/>
    </p:embeddedFont>
    <p:embeddedFont>
      <p:font typeface="Montserrat" pitchFamily="2" charset="77"/>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acifico" pitchFamily="2" charset="77"/>
      <p:regular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520"/>
  </p:normalViewPr>
  <p:slideViewPr>
    <p:cSldViewPr snapToGrid="0" snapToObjects="1">
      <p:cViewPr varScale="1">
        <p:scale>
          <a:sx n="88" d="100"/>
          <a:sy n="88" d="100"/>
        </p:scale>
        <p:origin x="2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cc599b303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cc599b303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latin typeface="Average"/>
              <a:ea typeface="Average"/>
              <a:cs typeface="Average"/>
              <a:sym typeface="Averag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25e465653d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25e465653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cc599b30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cc599b30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cc599b303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cc599b303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24e90325e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24e90325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1000"/>
              </a:spcBef>
              <a:spcAft>
                <a:spcPts val="0"/>
              </a:spcAft>
              <a:buClr>
                <a:schemeClr val="dk1"/>
              </a:buClr>
              <a:buSzPts val="1300"/>
              <a:buFont typeface="Lato"/>
              <a:buChar char="●"/>
            </a:pPr>
            <a:endParaRPr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24e90325e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24e90325e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Average"/>
              <a:buAutoNum type="arabicPeriod"/>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24e90325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124e90325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24e90325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24e90325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24e90325e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24e90325e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c599b303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c599b303f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608509">
            <a:off x="7639536" y="-1228115"/>
            <a:ext cx="2705593" cy="3504682"/>
            <a:chOff x="-780589" y="2643050"/>
            <a:chExt cx="2705650" cy="3504757"/>
          </a:xfrm>
        </p:grpSpPr>
        <p:sp>
          <p:nvSpPr>
            <p:cNvPr id="10" name="Google Shape;10;p2"/>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671947" y="2889104"/>
            <a:ext cx="2751454" cy="4161156"/>
          </a:xfrm>
          <a:custGeom>
            <a:avLst/>
            <a:gdLst/>
            <a:ahLst/>
            <a:cxnLst/>
            <a:rect l="l" t="t" r="r" b="b"/>
            <a:pathLst>
              <a:path w="14537" h="21985" extrusionOk="0">
                <a:moveTo>
                  <a:pt x="2298" y="1"/>
                </a:moveTo>
                <a:cubicBezTo>
                  <a:pt x="1660" y="1"/>
                  <a:pt x="1023" y="60"/>
                  <a:pt x="390" y="179"/>
                </a:cubicBezTo>
                <a:cubicBezTo>
                  <a:pt x="260" y="202"/>
                  <a:pt x="107" y="250"/>
                  <a:pt x="47" y="374"/>
                </a:cubicBezTo>
                <a:cubicBezTo>
                  <a:pt x="0" y="486"/>
                  <a:pt x="47" y="611"/>
                  <a:pt x="89" y="729"/>
                </a:cubicBezTo>
                <a:cubicBezTo>
                  <a:pt x="515" y="1835"/>
                  <a:pt x="432" y="3059"/>
                  <a:pt x="432" y="4242"/>
                </a:cubicBezTo>
                <a:cubicBezTo>
                  <a:pt x="426" y="5425"/>
                  <a:pt x="526" y="6678"/>
                  <a:pt x="1212" y="7642"/>
                </a:cubicBezTo>
                <a:cubicBezTo>
                  <a:pt x="1526" y="8062"/>
                  <a:pt x="1940" y="8423"/>
                  <a:pt x="2123" y="8914"/>
                </a:cubicBezTo>
                <a:cubicBezTo>
                  <a:pt x="2354" y="9505"/>
                  <a:pt x="2206" y="10168"/>
                  <a:pt x="1952" y="10747"/>
                </a:cubicBezTo>
                <a:cubicBezTo>
                  <a:pt x="1597" y="11564"/>
                  <a:pt x="1053" y="12297"/>
                  <a:pt x="733" y="13131"/>
                </a:cubicBezTo>
                <a:cubicBezTo>
                  <a:pt x="426" y="13971"/>
                  <a:pt x="385" y="15006"/>
                  <a:pt x="994" y="15662"/>
                </a:cubicBezTo>
                <a:cubicBezTo>
                  <a:pt x="1591" y="16319"/>
                  <a:pt x="2738" y="16531"/>
                  <a:pt x="2922" y="17407"/>
                </a:cubicBezTo>
                <a:cubicBezTo>
                  <a:pt x="3087" y="18199"/>
                  <a:pt x="2289" y="18909"/>
                  <a:pt x="2295" y="19713"/>
                </a:cubicBezTo>
                <a:cubicBezTo>
                  <a:pt x="2295" y="20198"/>
                  <a:pt x="2596" y="20642"/>
                  <a:pt x="2987" y="20926"/>
                </a:cubicBezTo>
                <a:cubicBezTo>
                  <a:pt x="3383" y="21215"/>
                  <a:pt x="3856" y="21363"/>
                  <a:pt x="4317" y="21482"/>
                </a:cubicBezTo>
                <a:cubicBezTo>
                  <a:pt x="5412" y="21760"/>
                  <a:pt x="6535" y="21925"/>
                  <a:pt x="7671" y="21967"/>
                </a:cubicBezTo>
                <a:lnTo>
                  <a:pt x="7718" y="21984"/>
                </a:lnTo>
                <a:cubicBezTo>
                  <a:pt x="8546" y="21765"/>
                  <a:pt x="9368" y="21553"/>
                  <a:pt x="10190" y="21346"/>
                </a:cubicBezTo>
                <a:cubicBezTo>
                  <a:pt x="10640" y="21227"/>
                  <a:pt x="11101" y="21115"/>
                  <a:pt x="11515" y="20902"/>
                </a:cubicBezTo>
                <a:cubicBezTo>
                  <a:pt x="12230" y="20535"/>
                  <a:pt x="12786" y="19914"/>
                  <a:pt x="13212" y="19234"/>
                </a:cubicBezTo>
                <a:cubicBezTo>
                  <a:pt x="14099" y="17833"/>
                  <a:pt x="14537" y="16147"/>
                  <a:pt x="14425" y="14491"/>
                </a:cubicBezTo>
                <a:cubicBezTo>
                  <a:pt x="14336" y="13190"/>
                  <a:pt x="13940" y="11942"/>
                  <a:pt x="13502" y="10718"/>
                </a:cubicBezTo>
                <a:cubicBezTo>
                  <a:pt x="13271" y="10067"/>
                  <a:pt x="13005" y="9393"/>
                  <a:pt x="12485" y="8932"/>
                </a:cubicBezTo>
                <a:cubicBezTo>
                  <a:pt x="11775" y="8311"/>
                  <a:pt x="10764" y="8234"/>
                  <a:pt x="9883" y="7897"/>
                </a:cubicBezTo>
                <a:cubicBezTo>
                  <a:pt x="9670" y="7814"/>
                  <a:pt x="9457" y="7719"/>
                  <a:pt x="9303" y="7548"/>
                </a:cubicBezTo>
                <a:cubicBezTo>
                  <a:pt x="8960" y="7187"/>
                  <a:pt x="8978" y="6643"/>
                  <a:pt x="8865" y="6164"/>
                </a:cubicBezTo>
                <a:cubicBezTo>
                  <a:pt x="8694" y="5431"/>
                  <a:pt x="8179" y="4792"/>
                  <a:pt x="7499" y="4478"/>
                </a:cubicBezTo>
                <a:cubicBezTo>
                  <a:pt x="6855" y="4183"/>
                  <a:pt x="6080" y="4153"/>
                  <a:pt x="5530" y="3698"/>
                </a:cubicBezTo>
                <a:cubicBezTo>
                  <a:pt x="4513" y="2858"/>
                  <a:pt x="4808" y="989"/>
                  <a:pt x="3685" y="285"/>
                </a:cubicBezTo>
                <a:cubicBezTo>
                  <a:pt x="3306" y="49"/>
                  <a:pt x="2839" y="13"/>
                  <a:pt x="2389" y="1"/>
                </a:cubicBezTo>
                <a:cubicBezTo>
                  <a:pt x="2359" y="1"/>
                  <a:pt x="2329" y="1"/>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3175" y="2821723"/>
            <a:ext cx="2770760" cy="4179894"/>
          </a:xfrm>
          <a:custGeom>
            <a:avLst/>
            <a:gdLst/>
            <a:ahLst/>
            <a:cxnLst/>
            <a:rect l="l" t="t" r="r" b="b"/>
            <a:pathLst>
              <a:path w="14639" h="22084" extrusionOk="0">
                <a:moveTo>
                  <a:pt x="2338" y="50"/>
                </a:moveTo>
                <a:cubicBezTo>
                  <a:pt x="2563" y="50"/>
                  <a:pt x="2788" y="62"/>
                  <a:pt x="3011" y="91"/>
                </a:cubicBezTo>
                <a:cubicBezTo>
                  <a:pt x="3478" y="162"/>
                  <a:pt x="3892" y="357"/>
                  <a:pt x="4164" y="742"/>
                </a:cubicBezTo>
                <a:cubicBezTo>
                  <a:pt x="4383" y="1049"/>
                  <a:pt x="4513" y="1410"/>
                  <a:pt x="4614" y="1765"/>
                </a:cubicBezTo>
                <a:cubicBezTo>
                  <a:pt x="4821" y="2451"/>
                  <a:pt x="4974" y="3249"/>
                  <a:pt x="5548" y="3734"/>
                </a:cubicBezTo>
                <a:cubicBezTo>
                  <a:pt x="5903" y="4042"/>
                  <a:pt x="6358" y="4166"/>
                  <a:pt x="6796" y="4290"/>
                </a:cubicBezTo>
                <a:cubicBezTo>
                  <a:pt x="7269" y="4426"/>
                  <a:pt x="7719" y="4580"/>
                  <a:pt x="8097" y="4911"/>
                </a:cubicBezTo>
                <a:cubicBezTo>
                  <a:pt x="8452" y="5225"/>
                  <a:pt x="8718" y="5633"/>
                  <a:pt x="8842" y="6082"/>
                </a:cubicBezTo>
                <a:cubicBezTo>
                  <a:pt x="8972" y="6526"/>
                  <a:pt x="8949" y="7017"/>
                  <a:pt x="9179" y="7425"/>
                </a:cubicBezTo>
                <a:cubicBezTo>
                  <a:pt x="9416" y="7851"/>
                  <a:pt x="9919" y="8004"/>
                  <a:pt x="10350" y="8129"/>
                </a:cubicBezTo>
                <a:cubicBezTo>
                  <a:pt x="10818" y="8271"/>
                  <a:pt x="11291" y="8371"/>
                  <a:pt x="11740" y="8554"/>
                </a:cubicBezTo>
                <a:cubicBezTo>
                  <a:pt x="12213" y="8750"/>
                  <a:pt x="12621" y="9051"/>
                  <a:pt x="12911" y="9483"/>
                </a:cubicBezTo>
                <a:cubicBezTo>
                  <a:pt x="13189" y="9903"/>
                  <a:pt x="13361" y="10388"/>
                  <a:pt x="13532" y="10867"/>
                </a:cubicBezTo>
                <a:cubicBezTo>
                  <a:pt x="13923" y="11973"/>
                  <a:pt x="14277" y="13102"/>
                  <a:pt x="14390" y="14279"/>
                </a:cubicBezTo>
                <a:cubicBezTo>
                  <a:pt x="14490" y="15350"/>
                  <a:pt x="14360" y="16438"/>
                  <a:pt x="14017" y="17461"/>
                </a:cubicBezTo>
                <a:cubicBezTo>
                  <a:pt x="13692" y="18437"/>
                  <a:pt x="13177" y="19401"/>
                  <a:pt x="12444" y="20134"/>
                </a:cubicBezTo>
                <a:cubicBezTo>
                  <a:pt x="12083" y="20495"/>
                  <a:pt x="11652" y="20791"/>
                  <a:pt x="11167" y="20986"/>
                </a:cubicBezTo>
                <a:cubicBezTo>
                  <a:pt x="10628" y="21193"/>
                  <a:pt x="10049" y="21317"/>
                  <a:pt x="9487" y="21459"/>
                </a:cubicBezTo>
                <a:cubicBezTo>
                  <a:pt x="9209" y="21530"/>
                  <a:pt x="8919" y="21607"/>
                  <a:pt x="8635" y="21678"/>
                </a:cubicBezTo>
                <a:cubicBezTo>
                  <a:pt x="8340" y="21755"/>
                  <a:pt x="8044" y="21849"/>
                  <a:pt x="7748" y="21932"/>
                </a:cubicBezTo>
                <a:cubicBezTo>
                  <a:pt x="7718" y="21940"/>
                  <a:pt x="7701" y="21960"/>
                  <a:pt x="7696" y="21984"/>
                </a:cubicBezTo>
                <a:lnTo>
                  <a:pt x="7696" y="21984"/>
                </a:lnTo>
                <a:cubicBezTo>
                  <a:pt x="6520" y="21928"/>
                  <a:pt x="5334" y="21745"/>
                  <a:pt x="4194" y="21424"/>
                </a:cubicBezTo>
                <a:cubicBezTo>
                  <a:pt x="3685" y="21276"/>
                  <a:pt x="3165" y="21075"/>
                  <a:pt x="2804" y="20667"/>
                </a:cubicBezTo>
                <a:cubicBezTo>
                  <a:pt x="2467" y="20288"/>
                  <a:pt x="2337" y="19803"/>
                  <a:pt x="2485" y="19312"/>
                </a:cubicBezTo>
                <a:cubicBezTo>
                  <a:pt x="2621" y="18892"/>
                  <a:pt x="2869" y="18514"/>
                  <a:pt x="2999" y="18088"/>
                </a:cubicBezTo>
                <a:cubicBezTo>
                  <a:pt x="3106" y="17715"/>
                  <a:pt x="3076" y="17325"/>
                  <a:pt x="2839" y="17000"/>
                </a:cubicBezTo>
                <a:cubicBezTo>
                  <a:pt x="2390" y="16373"/>
                  <a:pt x="1538" y="16201"/>
                  <a:pt x="1042" y="15610"/>
                </a:cubicBezTo>
                <a:cubicBezTo>
                  <a:pt x="403" y="14841"/>
                  <a:pt x="592" y="13712"/>
                  <a:pt x="971" y="12866"/>
                </a:cubicBezTo>
                <a:cubicBezTo>
                  <a:pt x="1408" y="11902"/>
                  <a:pt x="2148" y="11015"/>
                  <a:pt x="2307" y="9938"/>
                </a:cubicBezTo>
                <a:cubicBezTo>
                  <a:pt x="2384" y="9430"/>
                  <a:pt x="2295" y="8951"/>
                  <a:pt x="2006" y="8519"/>
                </a:cubicBezTo>
                <a:cubicBezTo>
                  <a:pt x="1722" y="8105"/>
                  <a:pt x="1349" y="7756"/>
                  <a:pt x="1101" y="7312"/>
                </a:cubicBezTo>
                <a:cubicBezTo>
                  <a:pt x="598" y="6396"/>
                  <a:pt x="533" y="5319"/>
                  <a:pt x="533" y="4290"/>
                </a:cubicBezTo>
                <a:cubicBezTo>
                  <a:pt x="533" y="3184"/>
                  <a:pt x="610" y="2043"/>
                  <a:pt x="267" y="978"/>
                </a:cubicBezTo>
                <a:cubicBezTo>
                  <a:pt x="231" y="854"/>
                  <a:pt x="172" y="736"/>
                  <a:pt x="143" y="612"/>
                </a:cubicBezTo>
                <a:cubicBezTo>
                  <a:pt x="95" y="417"/>
                  <a:pt x="202" y="316"/>
                  <a:pt x="379" y="269"/>
                </a:cubicBezTo>
                <a:cubicBezTo>
                  <a:pt x="657" y="186"/>
                  <a:pt x="971" y="162"/>
                  <a:pt x="1260" y="121"/>
                </a:cubicBezTo>
                <a:cubicBezTo>
                  <a:pt x="1614" y="81"/>
                  <a:pt x="1976" y="50"/>
                  <a:pt x="2338" y="50"/>
                </a:cubicBezTo>
                <a:close/>
                <a:moveTo>
                  <a:pt x="2258" y="1"/>
                </a:moveTo>
                <a:cubicBezTo>
                  <a:pt x="1848" y="1"/>
                  <a:pt x="1437" y="34"/>
                  <a:pt x="1036" y="85"/>
                </a:cubicBezTo>
                <a:cubicBezTo>
                  <a:pt x="906" y="97"/>
                  <a:pt x="775" y="121"/>
                  <a:pt x="645" y="144"/>
                </a:cubicBezTo>
                <a:cubicBezTo>
                  <a:pt x="521" y="168"/>
                  <a:pt x="379" y="180"/>
                  <a:pt x="261" y="227"/>
                </a:cubicBezTo>
                <a:cubicBezTo>
                  <a:pt x="48" y="316"/>
                  <a:pt x="1" y="499"/>
                  <a:pt x="78" y="706"/>
                </a:cubicBezTo>
                <a:cubicBezTo>
                  <a:pt x="166" y="972"/>
                  <a:pt x="255" y="1221"/>
                  <a:pt x="302" y="1499"/>
                </a:cubicBezTo>
                <a:cubicBezTo>
                  <a:pt x="361" y="1795"/>
                  <a:pt x="403" y="2090"/>
                  <a:pt x="415" y="2392"/>
                </a:cubicBezTo>
                <a:cubicBezTo>
                  <a:pt x="492" y="3492"/>
                  <a:pt x="361" y="4604"/>
                  <a:pt x="503" y="5698"/>
                </a:cubicBezTo>
                <a:cubicBezTo>
                  <a:pt x="568" y="6201"/>
                  <a:pt x="687" y="6691"/>
                  <a:pt x="906" y="7153"/>
                </a:cubicBezTo>
                <a:cubicBezTo>
                  <a:pt x="1012" y="7389"/>
                  <a:pt x="1148" y="7602"/>
                  <a:pt x="1302" y="7809"/>
                </a:cubicBezTo>
                <a:cubicBezTo>
                  <a:pt x="1467" y="8016"/>
                  <a:pt x="1645" y="8211"/>
                  <a:pt x="1804" y="8424"/>
                </a:cubicBezTo>
                <a:cubicBezTo>
                  <a:pt x="1958" y="8631"/>
                  <a:pt x="2100" y="8850"/>
                  <a:pt x="2165" y="9104"/>
                </a:cubicBezTo>
                <a:cubicBezTo>
                  <a:pt x="2248" y="9394"/>
                  <a:pt x="2242" y="9696"/>
                  <a:pt x="2189" y="9986"/>
                </a:cubicBezTo>
                <a:cubicBezTo>
                  <a:pt x="2088" y="10547"/>
                  <a:pt x="1822" y="11056"/>
                  <a:pt x="1544" y="11541"/>
                </a:cubicBezTo>
                <a:cubicBezTo>
                  <a:pt x="1053" y="12440"/>
                  <a:pt x="474" y="13345"/>
                  <a:pt x="503" y="14403"/>
                </a:cubicBezTo>
                <a:cubicBezTo>
                  <a:pt x="521" y="14859"/>
                  <a:pt x="645" y="15302"/>
                  <a:pt x="935" y="15651"/>
                </a:cubicBezTo>
                <a:cubicBezTo>
                  <a:pt x="1184" y="15965"/>
                  <a:pt x="1538" y="16172"/>
                  <a:pt x="1881" y="16379"/>
                </a:cubicBezTo>
                <a:cubicBezTo>
                  <a:pt x="2207" y="16580"/>
                  <a:pt x="2567" y="16787"/>
                  <a:pt x="2774" y="17112"/>
                </a:cubicBezTo>
                <a:cubicBezTo>
                  <a:pt x="3023" y="17503"/>
                  <a:pt x="2934" y="17946"/>
                  <a:pt x="2757" y="18354"/>
                </a:cubicBezTo>
                <a:cubicBezTo>
                  <a:pt x="2579" y="18756"/>
                  <a:pt x="2337" y="19153"/>
                  <a:pt x="2295" y="19602"/>
                </a:cubicBezTo>
                <a:cubicBezTo>
                  <a:pt x="2248" y="20075"/>
                  <a:pt x="2485" y="20525"/>
                  <a:pt x="2828" y="20838"/>
                </a:cubicBezTo>
                <a:cubicBezTo>
                  <a:pt x="3212" y="21193"/>
                  <a:pt x="3721" y="21370"/>
                  <a:pt x="4217" y="21500"/>
                </a:cubicBezTo>
                <a:cubicBezTo>
                  <a:pt x="4797" y="21654"/>
                  <a:pt x="5388" y="21773"/>
                  <a:pt x="5980" y="21861"/>
                </a:cubicBezTo>
                <a:cubicBezTo>
                  <a:pt x="6552" y="21943"/>
                  <a:pt x="7118" y="21996"/>
                  <a:pt x="7695" y="22020"/>
                </a:cubicBezTo>
                <a:lnTo>
                  <a:pt x="7695" y="22020"/>
                </a:lnTo>
                <a:cubicBezTo>
                  <a:pt x="7702" y="22054"/>
                  <a:pt x="7728" y="22084"/>
                  <a:pt x="7769" y="22084"/>
                </a:cubicBezTo>
                <a:cubicBezTo>
                  <a:pt x="7777" y="22084"/>
                  <a:pt x="7786" y="22083"/>
                  <a:pt x="7796" y="22080"/>
                </a:cubicBezTo>
                <a:cubicBezTo>
                  <a:pt x="8103" y="21997"/>
                  <a:pt x="8422" y="21938"/>
                  <a:pt x="8736" y="21855"/>
                </a:cubicBezTo>
                <a:cubicBezTo>
                  <a:pt x="9037" y="21784"/>
                  <a:pt x="9345" y="21702"/>
                  <a:pt x="9653" y="21631"/>
                </a:cubicBezTo>
                <a:cubicBezTo>
                  <a:pt x="10226" y="21483"/>
                  <a:pt x="10818" y="21364"/>
                  <a:pt x="11374" y="21134"/>
                </a:cubicBezTo>
                <a:cubicBezTo>
                  <a:pt x="12332" y="20732"/>
                  <a:pt x="13018" y="19904"/>
                  <a:pt x="13526" y="19017"/>
                </a:cubicBezTo>
                <a:cubicBezTo>
                  <a:pt x="14059" y="18070"/>
                  <a:pt x="14396" y="17023"/>
                  <a:pt x="14514" y="15941"/>
                </a:cubicBezTo>
                <a:cubicBezTo>
                  <a:pt x="14638" y="14794"/>
                  <a:pt x="14496" y="13658"/>
                  <a:pt x="14200" y="12546"/>
                </a:cubicBezTo>
                <a:cubicBezTo>
                  <a:pt x="14047" y="11973"/>
                  <a:pt x="13857" y="11411"/>
                  <a:pt x="13656" y="10849"/>
                </a:cubicBezTo>
                <a:cubicBezTo>
                  <a:pt x="13485" y="10376"/>
                  <a:pt x="13313" y="9885"/>
                  <a:pt x="13041" y="9465"/>
                </a:cubicBezTo>
                <a:cubicBezTo>
                  <a:pt x="12775" y="9051"/>
                  <a:pt x="12409" y="8732"/>
                  <a:pt x="11953" y="8525"/>
                </a:cubicBezTo>
                <a:cubicBezTo>
                  <a:pt x="11504" y="8318"/>
                  <a:pt x="11019" y="8211"/>
                  <a:pt x="10546" y="8069"/>
                </a:cubicBezTo>
                <a:cubicBezTo>
                  <a:pt x="10061" y="7933"/>
                  <a:pt x="9469" y="7797"/>
                  <a:pt x="9233" y="7312"/>
                </a:cubicBezTo>
                <a:cubicBezTo>
                  <a:pt x="9014" y="6881"/>
                  <a:pt x="9061" y="6354"/>
                  <a:pt x="8890" y="5905"/>
                </a:cubicBezTo>
                <a:cubicBezTo>
                  <a:pt x="8730" y="5473"/>
                  <a:pt x="8458" y="5095"/>
                  <a:pt x="8109" y="4811"/>
                </a:cubicBezTo>
                <a:cubicBezTo>
                  <a:pt x="7736" y="4497"/>
                  <a:pt x="7299" y="4349"/>
                  <a:pt x="6832" y="4219"/>
                </a:cubicBezTo>
                <a:cubicBezTo>
                  <a:pt x="6358" y="4083"/>
                  <a:pt x="5862" y="3959"/>
                  <a:pt x="5501" y="3598"/>
                </a:cubicBezTo>
                <a:cubicBezTo>
                  <a:pt x="5229" y="3320"/>
                  <a:pt x="5057" y="2954"/>
                  <a:pt x="4933" y="2593"/>
                </a:cubicBezTo>
                <a:cubicBezTo>
                  <a:pt x="4697" y="1901"/>
                  <a:pt x="4584" y="1085"/>
                  <a:pt x="4058" y="535"/>
                </a:cubicBezTo>
                <a:cubicBezTo>
                  <a:pt x="3744" y="204"/>
                  <a:pt x="3307" y="62"/>
                  <a:pt x="2857" y="26"/>
                </a:cubicBezTo>
                <a:cubicBezTo>
                  <a:pt x="2659" y="9"/>
                  <a:pt x="2459" y="1"/>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4475" y="3062288"/>
            <a:ext cx="1675440" cy="4660646"/>
          </a:xfrm>
          <a:custGeom>
            <a:avLst/>
            <a:gdLst/>
            <a:ahLst/>
            <a:cxnLst/>
            <a:rect l="l" t="t" r="r" b="b"/>
            <a:pathLst>
              <a:path w="8852" h="24624" extrusionOk="0">
                <a:moveTo>
                  <a:pt x="35" y="1"/>
                </a:moveTo>
                <a:cubicBezTo>
                  <a:pt x="15" y="1"/>
                  <a:pt x="1" y="29"/>
                  <a:pt x="21" y="44"/>
                </a:cubicBezTo>
                <a:cubicBezTo>
                  <a:pt x="1411" y="1109"/>
                  <a:pt x="2109" y="2771"/>
                  <a:pt x="2688" y="4368"/>
                </a:cubicBezTo>
                <a:cubicBezTo>
                  <a:pt x="2996" y="5190"/>
                  <a:pt x="3280" y="6012"/>
                  <a:pt x="3664" y="6798"/>
                </a:cubicBezTo>
                <a:cubicBezTo>
                  <a:pt x="4060" y="7585"/>
                  <a:pt x="4569" y="8283"/>
                  <a:pt x="5101" y="8981"/>
                </a:cubicBezTo>
                <a:cubicBezTo>
                  <a:pt x="6231" y="10442"/>
                  <a:pt x="7171" y="11932"/>
                  <a:pt x="7579" y="13753"/>
                </a:cubicBezTo>
                <a:cubicBezTo>
                  <a:pt x="7969" y="15510"/>
                  <a:pt x="7887" y="17326"/>
                  <a:pt x="7875" y="19106"/>
                </a:cubicBezTo>
                <a:cubicBezTo>
                  <a:pt x="7857" y="20957"/>
                  <a:pt x="7887" y="22879"/>
                  <a:pt x="8673" y="24588"/>
                </a:cubicBezTo>
                <a:cubicBezTo>
                  <a:pt x="8687" y="24613"/>
                  <a:pt x="8711" y="24624"/>
                  <a:pt x="8737" y="24624"/>
                </a:cubicBezTo>
                <a:cubicBezTo>
                  <a:pt x="8791" y="24624"/>
                  <a:pt x="8851" y="24577"/>
                  <a:pt x="8827" y="24517"/>
                </a:cubicBezTo>
                <a:cubicBezTo>
                  <a:pt x="8218" y="22814"/>
                  <a:pt x="8111" y="21028"/>
                  <a:pt x="8117" y="19236"/>
                </a:cubicBezTo>
                <a:cubicBezTo>
                  <a:pt x="8123" y="17468"/>
                  <a:pt x="8206" y="15687"/>
                  <a:pt x="7851" y="13943"/>
                </a:cubicBezTo>
                <a:cubicBezTo>
                  <a:pt x="7496" y="12186"/>
                  <a:pt x="6674" y="10672"/>
                  <a:pt x="5586" y="9276"/>
                </a:cubicBezTo>
                <a:cubicBezTo>
                  <a:pt x="5018" y="8537"/>
                  <a:pt x="4433" y="7810"/>
                  <a:pt x="3983" y="6994"/>
                </a:cubicBezTo>
                <a:cubicBezTo>
                  <a:pt x="3534" y="6154"/>
                  <a:pt x="3203" y="5267"/>
                  <a:pt x="2866" y="4385"/>
                </a:cubicBezTo>
                <a:cubicBezTo>
                  <a:pt x="2239" y="2747"/>
                  <a:pt x="1523" y="1062"/>
                  <a:pt x="45" y="3"/>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978561" y="3545500"/>
            <a:ext cx="2705650" cy="3504757"/>
            <a:chOff x="-780589" y="2643050"/>
            <a:chExt cx="2705650" cy="3504757"/>
          </a:xfrm>
        </p:grpSpPr>
        <p:sp>
          <p:nvSpPr>
            <p:cNvPr id="16" name="Google Shape;16;p2"/>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13225" y="790600"/>
            <a:ext cx="7717500" cy="2022600"/>
          </a:xfrm>
          <a:prstGeom prst="rect">
            <a:avLst/>
          </a:prstGeom>
        </p:spPr>
        <p:txBody>
          <a:bodyPr spcFirstLastPara="1" wrap="square" lIns="0" tIns="0" rIns="0" bIns="0" anchor="t" anchorCtr="0">
            <a:normAutofit/>
          </a:bodyPr>
          <a:lstStyle>
            <a:lvl1pPr lvl="0" algn="l">
              <a:lnSpc>
                <a:spcPct val="115000"/>
              </a:lnSpc>
              <a:spcBef>
                <a:spcPts val="1400"/>
              </a:spcBef>
              <a:spcAft>
                <a:spcPts val="0"/>
              </a:spcAft>
              <a:buSzPts val="5200"/>
              <a:buNone/>
              <a:defRPr sz="5800" b="1">
                <a:latin typeface="Exo"/>
                <a:ea typeface="Exo"/>
                <a:cs typeface="Exo"/>
                <a:sym typeface="Ex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713225" y="2832563"/>
            <a:ext cx="7717500" cy="289200"/>
          </a:xfrm>
          <a:prstGeom prst="rect">
            <a:avLst/>
          </a:prstGeom>
        </p:spPr>
        <p:txBody>
          <a:bodyPr spcFirstLastPara="1" wrap="square" lIns="0" tIns="0" rIns="0" bIns="0" anchor="t" anchorCtr="0">
            <a:norm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713250" y="1861100"/>
            <a:ext cx="7717500" cy="965100"/>
          </a:xfrm>
          <a:prstGeom prst="rect">
            <a:avLst/>
          </a:prstGeom>
        </p:spPr>
        <p:txBody>
          <a:bodyPr spcFirstLastPara="1" wrap="square" lIns="0" tIns="0" rIns="0" bIns="0" anchor="b" anchorCtr="0">
            <a:normAutofit/>
          </a:bodyPr>
          <a:lstStyle>
            <a:lvl1pPr lvl="0" algn="ctr">
              <a:spcBef>
                <a:spcPts val="0"/>
              </a:spcBef>
              <a:spcAft>
                <a:spcPts val="0"/>
              </a:spcAft>
              <a:buSzPts val="12000"/>
              <a:buNone/>
              <a:defRPr sz="70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11"/>
          <p:cNvSpPr txBox="1">
            <a:spLocks noGrp="1"/>
          </p:cNvSpPr>
          <p:nvPr>
            <p:ph type="subTitle" idx="1"/>
          </p:nvPr>
        </p:nvSpPr>
        <p:spPr>
          <a:xfrm>
            <a:off x="713250" y="2934400"/>
            <a:ext cx="7717500" cy="348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9" name="Google Shape;109;p11"/>
          <p:cNvGrpSpPr/>
          <p:nvPr/>
        </p:nvGrpSpPr>
        <p:grpSpPr>
          <a:xfrm flipH="1">
            <a:off x="6428510" y="2993969"/>
            <a:ext cx="2851102" cy="3693169"/>
            <a:chOff x="1795843" y="1309972"/>
            <a:chExt cx="357375" cy="462925"/>
          </a:xfrm>
        </p:grpSpPr>
        <p:sp>
          <p:nvSpPr>
            <p:cNvPr id="110" name="Google Shape;110;p11"/>
            <p:cNvSpPr/>
            <p:nvPr/>
          </p:nvSpPr>
          <p:spPr>
            <a:xfrm>
              <a:off x="1937343" y="1464547"/>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795843" y="1309972"/>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1"/>
          <p:cNvGrpSpPr/>
          <p:nvPr/>
        </p:nvGrpSpPr>
        <p:grpSpPr>
          <a:xfrm rot="-9950593" flipH="1">
            <a:off x="114671" y="-1526478"/>
            <a:ext cx="2851098" cy="3693164"/>
            <a:chOff x="1795843" y="1309972"/>
            <a:chExt cx="357375" cy="462925"/>
          </a:xfrm>
        </p:grpSpPr>
        <p:sp>
          <p:nvSpPr>
            <p:cNvPr id="113" name="Google Shape;113;p11"/>
            <p:cNvSpPr/>
            <p:nvPr/>
          </p:nvSpPr>
          <p:spPr>
            <a:xfrm>
              <a:off x="1937343" y="1464547"/>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1795843" y="1309972"/>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6"/>
        <p:cNvGrpSpPr/>
        <p:nvPr/>
      </p:nvGrpSpPr>
      <p:grpSpPr>
        <a:xfrm>
          <a:off x="0" y="0"/>
          <a:ext cx="0" cy="0"/>
          <a:chOff x="0" y="0"/>
          <a:chExt cx="0" cy="0"/>
        </a:xfrm>
      </p:grpSpPr>
      <p:sp>
        <p:nvSpPr>
          <p:cNvPr id="117" name="Google Shape;117;p13"/>
          <p:cNvSpPr/>
          <p:nvPr/>
        </p:nvSpPr>
        <p:spPr>
          <a:xfrm rot="4064096">
            <a:off x="-344469" y="-2906257"/>
            <a:ext cx="2293615" cy="5431772"/>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3"/>
          <p:cNvGrpSpPr/>
          <p:nvPr/>
        </p:nvGrpSpPr>
        <p:grpSpPr>
          <a:xfrm rot="4063921">
            <a:off x="-689360" y="-3225894"/>
            <a:ext cx="2312542" cy="6176684"/>
            <a:chOff x="-594002" y="830775"/>
            <a:chExt cx="3082351" cy="8231791"/>
          </a:xfrm>
        </p:grpSpPr>
        <p:sp>
          <p:nvSpPr>
            <p:cNvPr id="119" name="Google Shape;119;p13"/>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3"/>
          <p:cNvGrpSpPr/>
          <p:nvPr/>
        </p:nvGrpSpPr>
        <p:grpSpPr>
          <a:xfrm rot="4379573">
            <a:off x="-989804" y="-1180965"/>
            <a:ext cx="2705740" cy="3504872"/>
            <a:chOff x="-780589" y="2643050"/>
            <a:chExt cx="2705650" cy="3504757"/>
          </a:xfrm>
        </p:grpSpPr>
        <p:sp>
          <p:nvSpPr>
            <p:cNvPr id="122" name="Google Shape;122;p13"/>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3"/>
          <p:cNvSpPr/>
          <p:nvPr/>
        </p:nvSpPr>
        <p:spPr>
          <a:xfrm rot="2533801">
            <a:off x="8394650" y="1886310"/>
            <a:ext cx="2293628" cy="5431803"/>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3"/>
          <p:cNvGrpSpPr/>
          <p:nvPr/>
        </p:nvGrpSpPr>
        <p:grpSpPr>
          <a:xfrm rot="2533401">
            <a:off x="8105282" y="1705980"/>
            <a:ext cx="2312603" cy="6176640"/>
            <a:chOff x="-594002" y="830775"/>
            <a:chExt cx="3082351" cy="8231791"/>
          </a:xfrm>
        </p:grpSpPr>
        <p:sp>
          <p:nvSpPr>
            <p:cNvPr id="126" name="Google Shape;126;p13"/>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3"/>
          <p:cNvSpPr txBox="1">
            <a:spLocks noGrp="1"/>
          </p:cNvSpPr>
          <p:nvPr>
            <p:ph type="subTitle" idx="1"/>
          </p:nvPr>
        </p:nvSpPr>
        <p:spPr>
          <a:xfrm>
            <a:off x="713238" y="3630362"/>
            <a:ext cx="1911000" cy="8205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29" name="Google Shape;129;p13"/>
          <p:cNvSpPr txBox="1">
            <a:spLocks noGrp="1"/>
          </p:cNvSpPr>
          <p:nvPr>
            <p:ph type="subTitle" idx="2"/>
          </p:nvPr>
        </p:nvSpPr>
        <p:spPr>
          <a:xfrm>
            <a:off x="713238" y="3184428"/>
            <a:ext cx="1911000" cy="3558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30" name="Google Shape;130;p13"/>
          <p:cNvSpPr txBox="1">
            <a:spLocks noGrp="1"/>
          </p:cNvSpPr>
          <p:nvPr>
            <p:ph type="title" hasCustomPrompt="1"/>
          </p:nvPr>
        </p:nvSpPr>
        <p:spPr>
          <a:xfrm>
            <a:off x="713250" y="2771821"/>
            <a:ext cx="1911000" cy="355800"/>
          </a:xfrm>
          <a:prstGeom prst="rect">
            <a:avLst/>
          </a:prstGeom>
        </p:spPr>
        <p:txBody>
          <a:bodyPr spcFirstLastPara="1" wrap="square" lIns="0" tIns="0" rIns="0" bIns="0" anchor="b" anchorCtr="0">
            <a:normAutofit/>
          </a:bodyPr>
          <a:lstStyle>
            <a:lvl1pPr lvl="0" algn="ctr" rtl="0">
              <a:spcBef>
                <a:spcPts val="0"/>
              </a:spcBef>
              <a:spcAft>
                <a:spcPts val="0"/>
              </a:spcAft>
              <a:buSzPts val="2900"/>
              <a:buNone/>
              <a:defRPr sz="21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131" name="Google Shape;131;p13"/>
          <p:cNvSpPr txBox="1">
            <a:spLocks noGrp="1"/>
          </p:cNvSpPr>
          <p:nvPr>
            <p:ph type="title" idx="3"/>
          </p:nvPr>
        </p:nvSpPr>
        <p:spPr>
          <a:xfrm>
            <a:off x="713225" y="597425"/>
            <a:ext cx="7717500" cy="572700"/>
          </a:xfrm>
          <a:prstGeom prst="rect">
            <a:avLst/>
          </a:prstGeom>
        </p:spPr>
        <p:txBody>
          <a:bodyPr spcFirstLastPara="1" wrap="square" lIns="0" tIns="0" rIns="0" bIns="0" anchor="b" anchorCtr="0">
            <a:normAutofit/>
          </a:bodyPr>
          <a:lstStyle>
            <a:lvl1pPr lvl="0" algn="ctr" rtl="0">
              <a:spcBef>
                <a:spcPts val="0"/>
              </a:spcBef>
              <a:spcAft>
                <a:spcPts val="0"/>
              </a:spcAft>
              <a:buSzPts val="38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13"/>
          <p:cNvSpPr txBox="1">
            <a:spLocks noGrp="1"/>
          </p:cNvSpPr>
          <p:nvPr>
            <p:ph type="subTitle" idx="4"/>
          </p:nvPr>
        </p:nvSpPr>
        <p:spPr>
          <a:xfrm>
            <a:off x="2650252" y="3630362"/>
            <a:ext cx="1911000" cy="8205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3" name="Google Shape;133;p13"/>
          <p:cNvSpPr txBox="1">
            <a:spLocks noGrp="1"/>
          </p:cNvSpPr>
          <p:nvPr>
            <p:ph type="subTitle" idx="5"/>
          </p:nvPr>
        </p:nvSpPr>
        <p:spPr>
          <a:xfrm>
            <a:off x="2650252" y="3184428"/>
            <a:ext cx="1911000" cy="3558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34" name="Google Shape;134;p13"/>
          <p:cNvSpPr txBox="1">
            <a:spLocks noGrp="1"/>
          </p:cNvSpPr>
          <p:nvPr>
            <p:ph type="title" idx="6" hasCustomPrompt="1"/>
          </p:nvPr>
        </p:nvSpPr>
        <p:spPr>
          <a:xfrm>
            <a:off x="2650261" y="2771821"/>
            <a:ext cx="1911000" cy="355800"/>
          </a:xfrm>
          <a:prstGeom prst="rect">
            <a:avLst/>
          </a:prstGeom>
        </p:spPr>
        <p:txBody>
          <a:bodyPr spcFirstLastPara="1" wrap="square" lIns="0" tIns="0" rIns="0" bIns="0" anchor="b" anchorCtr="0">
            <a:normAutofit/>
          </a:bodyPr>
          <a:lstStyle>
            <a:lvl1pPr lvl="0" algn="ctr" rtl="0">
              <a:spcBef>
                <a:spcPts val="0"/>
              </a:spcBef>
              <a:spcAft>
                <a:spcPts val="0"/>
              </a:spcAft>
              <a:buSzPts val="2900"/>
              <a:buNone/>
              <a:defRPr sz="21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135" name="Google Shape;135;p13"/>
          <p:cNvSpPr txBox="1">
            <a:spLocks noGrp="1"/>
          </p:cNvSpPr>
          <p:nvPr>
            <p:ph type="subTitle" idx="7"/>
          </p:nvPr>
        </p:nvSpPr>
        <p:spPr>
          <a:xfrm>
            <a:off x="4585717" y="3630362"/>
            <a:ext cx="1911000" cy="8205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6" name="Google Shape;136;p13"/>
          <p:cNvSpPr txBox="1">
            <a:spLocks noGrp="1"/>
          </p:cNvSpPr>
          <p:nvPr>
            <p:ph type="subTitle" idx="8"/>
          </p:nvPr>
        </p:nvSpPr>
        <p:spPr>
          <a:xfrm>
            <a:off x="4585717" y="3184428"/>
            <a:ext cx="1911000" cy="3558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37" name="Google Shape;137;p13"/>
          <p:cNvSpPr txBox="1">
            <a:spLocks noGrp="1"/>
          </p:cNvSpPr>
          <p:nvPr>
            <p:ph type="title" idx="9" hasCustomPrompt="1"/>
          </p:nvPr>
        </p:nvSpPr>
        <p:spPr>
          <a:xfrm>
            <a:off x="4585723" y="2771821"/>
            <a:ext cx="1911000" cy="355800"/>
          </a:xfrm>
          <a:prstGeom prst="rect">
            <a:avLst/>
          </a:prstGeom>
        </p:spPr>
        <p:txBody>
          <a:bodyPr spcFirstLastPara="1" wrap="square" lIns="0" tIns="0" rIns="0" bIns="0" anchor="b" anchorCtr="0">
            <a:normAutofit/>
          </a:bodyPr>
          <a:lstStyle>
            <a:lvl1pPr lvl="0" algn="ctr" rtl="0">
              <a:spcBef>
                <a:spcPts val="0"/>
              </a:spcBef>
              <a:spcAft>
                <a:spcPts val="0"/>
              </a:spcAft>
              <a:buSzPts val="2900"/>
              <a:buNone/>
              <a:defRPr sz="21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138" name="Google Shape;138;p13"/>
          <p:cNvSpPr txBox="1">
            <a:spLocks noGrp="1"/>
          </p:cNvSpPr>
          <p:nvPr>
            <p:ph type="subTitle" idx="13"/>
          </p:nvPr>
        </p:nvSpPr>
        <p:spPr>
          <a:xfrm>
            <a:off x="6519775" y="3630362"/>
            <a:ext cx="1911000" cy="8205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39" name="Google Shape;139;p13"/>
          <p:cNvSpPr txBox="1">
            <a:spLocks noGrp="1"/>
          </p:cNvSpPr>
          <p:nvPr>
            <p:ph type="subTitle" idx="14"/>
          </p:nvPr>
        </p:nvSpPr>
        <p:spPr>
          <a:xfrm>
            <a:off x="6519775" y="3184428"/>
            <a:ext cx="1911000" cy="3558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40" name="Google Shape;140;p13"/>
          <p:cNvSpPr txBox="1">
            <a:spLocks noGrp="1"/>
          </p:cNvSpPr>
          <p:nvPr>
            <p:ph type="title" idx="15" hasCustomPrompt="1"/>
          </p:nvPr>
        </p:nvSpPr>
        <p:spPr>
          <a:xfrm>
            <a:off x="6519778" y="2771821"/>
            <a:ext cx="1911000" cy="355800"/>
          </a:xfrm>
          <a:prstGeom prst="rect">
            <a:avLst/>
          </a:prstGeom>
        </p:spPr>
        <p:txBody>
          <a:bodyPr spcFirstLastPara="1" wrap="square" lIns="0" tIns="0" rIns="0" bIns="0" anchor="b" anchorCtr="0">
            <a:normAutofit/>
          </a:bodyPr>
          <a:lstStyle>
            <a:lvl1pPr lvl="0" algn="ctr" rtl="0">
              <a:spcBef>
                <a:spcPts val="0"/>
              </a:spcBef>
              <a:spcAft>
                <a:spcPts val="0"/>
              </a:spcAft>
              <a:buSzPts val="2900"/>
              <a:buNone/>
              <a:defRPr sz="21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41"/>
        <p:cNvGrpSpPr/>
        <p:nvPr/>
      </p:nvGrpSpPr>
      <p:grpSpPr>
        <a:xfrm>
          <a:off x="0" y="0"/>
          <a:ext cx="0" cy="0"/>
          <a:chOff x="0" y="0"/>
          <a:chExt cx="0" cy="0"/>
        </a:xfrm>
      </p:grpSpPr>
      <p:sp>
        <p:nvSpPr>
          <p:cNvPr id="142" name="Google Shape;142;p14"/>
          <p:cNvSpPr/>
          <p:nvPr/>
        </p:nvSpPr>
        <p:spPr>
          <a:xfrm rot="-3328609">
            <a:off x="7708109" y="-1429804"/>
            <a:ext cx="1889058" cy="3240861"/>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rot="9343638">
            <a:off x="-1205092" y="2527559"/>
            <a:ext cx="1889056"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14"/>
          <p:cNvGrpSpPr/>
          <p:nvPr/>
        </p:nvGrpSpPr>
        <p:grpSpPr>
          <a:xfrm rot="9961383">
            <a:off x="-1123792" y="-1774832"/>
            <a:ext cx="2621444" cy="3395682"/>
            <a:chOff x="1906000" y="1203750"/>
            <a:chExt cx="357375" cy="462925"/>
          </a:xfrm>
        </p:grpSpPr>
        <p:sp>
          <p:nvSpPr>
            <p:cNvPr id="145" name="Google Shape;145;p14"/>
            <p:cNvSpPr/>
            <p:nvPr/>
          </p:nvSpPr>
          <p:spPr>
            <a:xfrm>
              <a:off x="2047500" y="1358325"/>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906000" y="1203750"/>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4"/>
          <p:cNvGrpSpPr/>
          <p:nvPr/>
        </p:nvGrpSpPr>
        <p:grpSpPr>
          <a:xfrm flipH="1">
            <a:off x="7721052" y="2571749"/>
            <a:ext cx="2621453" cy="3395694"/>
            <a:chOff x="1906000" y="1203750"/>
            <a:chExt cx="357375" cy="462925"/>
          </a:xfrm>
        </p:grpSpPr>
        <p:sp>
          <p:nvSpPr>
            <p:cNvPr id="148" name="Google Shape;148;p14"/>
            <p:cNvSpPr/>
            <p:nvPr/>
          </p:nvSpPr>
          <p:spPr>
            <a:xfrm>
              <a:off x="2047500" y="1358325"/>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1906000" y="1203750"/>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4"/>
          <p:cNvSpPr txBox="1">
            <a:spLocks noGrp="1"/>
          </p:cNvSpPr>
          <p:nvPr>
            <p:ph type="title"/>
          </p:nvPr>
        </p:nvSpPr>
        <p:spPr>
          <a:xfrm>
            <a:off x="1687050" y="3160915"/>
            <a:ext cx="5769900" cy="455700"/>
          </a:xfrm>
          <a:prstGeom prst="rect">
            <a:avLst/>
          </a:prstGeom>
        </p:spPr>
        <p:txBody>
          <a:bodyPr spcFirstLastPara="1" wrap="square" lIns="0" tIns="0" rIns="0" bIns="0" anchor="t" anchorCtr="0">
            <a:normAutofit/>
          </a:bodyPr>
          <a:lstStyle>
            <a:lvl1pPr lvl="0" algn="ctr" rtl="0">
              <a:spcBef>
                <a:spcPts val="0"/>
              </a:spcBef>
              <a:spcAft>
                <a:spcPts val="0"/>
              </a:spcAft>
              <a:buSzPts val="3800"/>
              <a:buNone/>
              <a:defRPr sz="27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14"/>
          <p:cNvSpPr txBox="1">
            <a:spLocks noGrp="1"/>
          </p:cNvSpPr>
          <p:nvPr>
            <p:ph type="subTitle" idx="1"/>
          </p:nvPr>
        </p:nvSpPr>
        <p:spPr>
          <a:xfrm>
            <a:off x="1688550" y="1526886"/>
            <a:ext cx="5766900" cy="14463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dk1"/>
              </a:buClr>
              <a:buSzPts val="1600"/>
              <a:buFont typeface="Lato"/>
              <a:buNone/>
              <a:defRPr sz="2800">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2"/>
        <p:cNvGrpSpPr/>
        <p:nvPr/>
      </p:nvGrpSpPr>
      <p:grpSpPr>
        <a:xfrm>
          <a:off x="0" y="0"/>
          <a:ext cx="0" cy="0"/>
          <a:chOff x="0" y="0"/>
          <a:chExt cx="0" cy="0"/>
        </a:xfrm>
      </p:grpSpPr>
      <p:sp>
        <p:nvSpPr>
          <p:cNvPr id="153" name="Google Shape;153;p15"/>
          <p:cNvSpPr/>
          <p:nvPr/>
        </p:nvSpPr>
        <p:spPr>
          <a:xfrm>
            <a:off x="3983400" y="3124361"/>
            <a:ext cx="6686898" cy="2950130"/>
          </a:xfrm>
          <a:custGeom>
            <a:avLst/>
            <a:gdLst/>
            <a:ahLst/>
            <a:cxnLst/>
            <a:rect l="l" t="t" r="r" b="b"/>
            <a:pathLst>
              <a:path w="28377" h="21436" extrusionOk="0">
                <a:moveTo>
                  <a:pt x="16427" y="0"/>
                </a:moveTo>
                <a:cubicBezTo>
                  <a:pt x="16123" y="0"/>
                  <a:pt x="15816" y="21"/>
                  <a:pt x="15508" y="62"/>
                </a:cubicBezTo>
                <a:cubicBezTo>
                  <a:pt x="11918" y="547"/>
                  <a:pt x="9333" y="2428"/>
                  <a:pt x="9718" y="6059"/>
                </a:cubicBezTo>
                <a:cubicBezTo>
                  <a:pt x="9718" y="6071"/>
                  <a:pt x="9724" y="6100"/>
                  <a:pt x="9724" y="6130"/>
                </a:cubicBezTo>
                <a:cubicBezTo>
                  <a:pt x="9789" y="7123"/>
                  <a:pt x="9008" y="7951"/>
                  <a:pt x="8014" y="7969"/>
                </a:cubicBezTo>
                <a:cubicBezTo>
                  <a:pt x="7807" y="7981"/>
                  <a:pt x="7594" y="7987"/>
                  <a:pt x="7387" y="8011"/>
                </a:cubicBezTo>
                <a:cubicBezTo>
                  <a:pt x="3106" y="8454"/>
                  <a:pt x="1" y="12275"/>
                  <a:pt x="462" y="16539"/>
                </a:cubicBezTo>
                <a:cubicBezTo>
                  <a:pt x="669" y="18490"/>
                  <a:pt x="1598" y="20200"/>
                  <a:pt x="2952" y="21436"/>
                </a:cubicBezTo>
                <a:lnTo>
                  <a:pt x="25266" y="21436"/>
                </a:lnTo>
                <a:cubicBezTo>
                  <a:pt x="26951" y="19827"/>
                  <a:pt x="28122" y="17592"/>
                  <a:pt x="28217" y="15391"/>
                </a:cubicBezTo>
                <a:cubicBezTo>
                  <a:pt x="28377" y="11985"/>
                  <a:pt x="26673" y="9057"/>
                  <a:pt x="24113" y="7401"/>
                </a:cubicBezTo>
                <a:cubicBezTo>
                  <a:pt x="23628" y="7094"/>
                  <a:pt x="23320" y="6579"/>
                  <a:pt x="23255" y="6018"/>
                </a:cubicBezTo>
                <a:cubicBezTo>
                  <a:pt x="23255" y="5988"/>
                  <a:pt x="23243" y="5958"/>
                  <a:pt x="23243" y="5929"/>
                </a:cubicBezTo>
                <a:cubicBezTo>
                  <a:pt x="22809" y="2499"/>
                  <a:pt x="19810"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txBox="1">
            <a:spLocks noGrp="1"/>
          </p:cNvSpPr>
          <p:nvPr>
            <p:ph type="title"/>
          </p:nvPr>
        </p:nvSpPr>
        <p:spPr>
          <a:xfrm>
            <a:off x="1086025" y="1436088"/>
            <a:ext cx="3794700" cy="1274700"/>
          </a:xfrm>
          <a:prstGeom prst="rect">
            <a:avLst/>
          </a:prstGeom>
        </p:spPr>
        <p:txBody>
          <a:bodyPr spcFirstLastPara="1" wrap="square" lIns="0" tIns="0" rIns="0" bIns="0" anchor="b" anchorCtr="0">
            <a:normAutofit/>
          </a:bodyPr>
          <a:lstStyle>
            <a:lvl1pPr lvl="0" algn="ctr" rtl="0">
              <a:spcBef>
                <a:spcPts val="0"/>
              </a:spcBef>
              <a:spcAft>
                <a:spcPts val="0"/>
              </a:spcAft>
              <a:buSzPts val="3800"/>
              <a:buNone/>
              <a:defRPr sz="82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15"/>
          <p:cNvSpPr txBox="1">
            <a:spLocks noGrp="1"/>
          </p:cNvSpPr>
          <p:nvPr>
            <p:ph type="subTitle" idx="1"/>
          </p:nvPr>
        </p:nvSpPr>
        <p:spPr>
          <a:xfrm>
            <a:off x="1084825" y="2852713"/>
            <a:ext cx="3797100" cy="8547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dk1"/>
              </a:buClr>
              <a:buSzPts val="1600"/>
              <a:buFont typeface="Lato"/>
              <a:buNone/>
              <a:defRPr sz="1600">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221225" y="913425"/>
            <a:ext cx="3157800" cy="2289600"/>
          </a:xfrm>
          <a:prstGeom prst="rect">
            <a:avLst/>
          </a:prstGeom>
        </p:spPr>
        <p:txBody>
          <a:bodyPr spcFirstLastPara="1" wrap="square" lIns="0" tIns="0" rIns="0" bIns="0" anchor="b" anchorCtr="0">
            <a:normAutofit/>
          </a:bodyPr>
          <a:lstStyle>
            <a:lvl1pPr lvl="0" algn="l"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16"/>
          <p:cNvSpPr txBox="1">
            <a:spLocks noGrp="1"/>
          </p:cNvSpPr>
          <p:nvPr>
            <p:ph type="subTitle" idx="1"/>
          </p:nvPr>
        </p:nvSpPr>
        <p:spPr>
          <a:xfrm>
            <a:off x="1222725" y="3444375"/>
            <a:ext cx="3154800" cy="7857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dk1"/>
              </a:buClr>
              <a:buSzPts val="1600"/>
              <a:buFont typeface="Lato"/>
              <a:buNone/>
              <a:defRPr>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159"/>
        <p:cNvGrpSpPr/>
        <p:nvPr/>
      </p:nvGrpSpPr>
      <p:grpSpPr>
        <a:xfrm>
          <a:off x="0" y="0"/>
          <a:ext cx="0" cy="0"/>
          <a:chOff x="0" y="0"/>
          <a:chExt cx="0" cy="0"/>
        </a:xfrm>
      </p:grpSpPr>
      <p:sp>
        <p:nvSpPr>
          <p:cNvPr id="160" name="Google Shape;160;p17"/>
          <p:cNvSpPr/>
          <p:nvPr/>
        </p:nvSpPr>
        <p:spPr>
          <a:xfrm rot="-8370177" flipH="1">
            <a:off x="-2958052" y="3348018"/>
            <a:ext cx="6814091" cy="2886970"/>
          </a:xfrm>
          <a:custGeom>
            <a:avLst/>
            <a:gdLst/>
            <a:ahLst/>
            <a:cxnLst/>
            <a:rect l="l" t="t" r="r" b="b"/>
            <a:pathLst>
              <a:path w="14242" h="6034" extrusionOk="0">
                <a:moveTo>
                  <a:pt x="11704" y="1284"/>
                </a:moveTo>
                <a:cubicBezTo>
                  <a:pt x="10516" y="782"/>
                  <a:pt x="4034" y="1"/>
                  <a:pt x="2277" y="344"/>
                </a:cubicBezTo>
                <a:cubicBezTo>
                  <a:pt x="1319" y="527"/>
                  <a:pt x="195" y="977"/>
                  <a:pt x="71" y="2089"/>
                </a:cubicBezTo>
                <a:cubicBezTo>
                  <a:pt x="0" y="2733"/>
                  <a:pt x="320" y="3419"/>
                  <a:pt x="680" y="3922"/>
                </a:cubicBezTo>
                <a:cubicBezTo>
                  <a:pt x="1029" y="4419"/>
                  <a:pt x="1538" y="4750"/>
                  <a:pt x="2106" y="4927"/>
                </a:cubicBezTo>
                <a:cubicBezTo>
                  <a:pt x="3395" y="5330"/>
                  <a:pt x="4862" y="4957"/>
                  <a:pt x="6139" y="4738"/>
                </a:cubicBezTo>
                <a:cubicBezTo>
                  <a:pt x="6825" y="4620"/>
                  <a:pt x="7523" y="4519"/>
                  <a:pt x="8221" y="4549"/>
                </a:cubicBezTo>
                <a:cubicBezTo>
                  <a:pt x="9185" y="4584"/>
                  <a:pt x="9977" y="5205"/>
                  <a:pt x="10811" y="5602"/>
                </a:cubicBezTo>
                <a:cubicBezTo>
                  <a:pt x="11521" y="5939"/>
                  <a:pt x="12272" y="6033"/>
                  <a:pt x="13011" y="5714"/>
                </a:cubicBezTo>
                <a:cubicBezTo>
                  <a:pt x="13650" y="5436"/>
                  <a:pt x="14046" y="4821"/>
                  <a:pt x="14111" y="4141"/>
                </a:cubicBezTo>
                <a:cubicBezTo>
                  <a:pt x="14241" y="2745"/>
                  <a:pt x="12828" y="1757"/>
                  <a:pt x="11704" y="12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2700000">
            <a:off x="7847059" y="-1151602"/>
            <a:ext cx="1889055"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txBox="1">
            <a:spLocks noGrp="1"/>
          </p:cNvSpPr>
          <p:nvPr>
            <p:ph type="subTitle" idx="1"/>
          </p:nvPr>
        </p:nvSpPr>
        <p:spPr>
          <a:xfrm>
            <a:off x="3446303" y="3243470"/>
            <a:ext cx="2250900" cy="8871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63" name="Google Shape;163;p17"/>
          <p:cNvSpPr txBox="1">
            <a:spLocks noGrp="1"/>
          </p:cNvSpPr>
          <p:nvPr>
            <p:ph type="subTitle" idx="2"/>
          </p:nvPr>
        </p:nvSpPr>
        <p:spPr>
          <a:xfrm>
            <a:off x="3447053" y="2772525"/>
            <a:ext cx="2249400" cy="3609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64" name="Google Shape;164;p17"/>
          <p:cNvSpPr txBox="1">
            <a:spLocks noGrp="1"/>
          </p:cNvSpPr>
          <p:nvPr>
            <p:ph type="subTitle" idx="3"/>
          </p:nvPr>
        </p:nvSpPr>
        <p:spPr>
          <a:xfrm>
            <a:off x="789425" y="3243470"/>
            <a:ext cx="2250900" cy="8904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65" name="Google Shape;165;p17"/>
          <p:cNvSpPr txBox="1">
            <a:spLocks noGrp="1"/>
          </p:cNvSpPr>
          <p:nvPr>
            <p:ph type="subTitle" idx="4"/>
          </p:nvPr>
        </p:nvSpPr>
        <p:spPr>
          <a:xfrm>
            <a:off x="790175" y="2772525"/>
            <a:ext cx="2249400" cy="3609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66" name="Google Shape;166;p17"/>
          <p:cNvSpPr txBox="1">
            <a:spLocks noGrp="1"/>
          </p:cNvSpPr>
          <p:nvPr>
            <p:ph type="subTitle" idx="5"/>
          </p:nvPr>
        </p:nvSpPr>
        <p:spPr>
          <a:xfrm>
            <a:off x="6103178" y="3243470"/>
            <a:ext cx="2250900" cy="8871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67" name="Google Shape;167;p17"/>
          <p:cNvSpPr txBox="1">
            <a:spLocks noGrp="1"/>
          </p:cNvSpPr>
          <p:nvPr>
            <p:ph type="subTitle" idx="6"/>
          </p:nvPr>
        </p:nvSpPr>
        <p:spPr>
          <a:xfrm>
            <a:off x="6103928" y="2772525"/>
            <a:ext cx="2249400" cy="3609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68" name="Google Shape;168;p17"/>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169"/>
        <p:cNvGrpSpPr/>
        <p:nvPr/>
      </p:nvGrpSpPr>
      <p:grpSpPr>
        <a:xfrm>
          <a:off x="0" y="0"/>
          <a:ext cx="0" cy="0"/>
          <a:chOff x="0" y="0"/>
          <a:chExt cx="0" cy="0"/>
        </a:xfrm>
      </p:grpSpPr>
      <p:sp>
        <p:nvSpPr>
          <p:cNvPr id="170" name="Google Shape;170;p18"/>
          <p:cNvSpPr/>
          <p:nvPr/>
        </p:nvSpPr>
        <p:spPr>
          <a:xfrm rot="8370177">
            <a:off x="5919375" y="3259793"/>
            <a:ext cx="6814091" cy="2886970"/>
          </a:xfrm>
          <a:custGeom>
            <a:avLst/>
            <a:gdLst/>
            <a:ahLst/>
            <a:cxnLst/>
            <a:rect l="l" t="t" r="r" b="b"/>
            <a:pathLst>
              <a:path w="14242" h="6034" extrusionOk="0">
                <a:moveTo>
                  <a:pt x="11704" y="1284"/>
                </a:moveTo>
                <a:cubicBezTo>
                  <a:pt x="10516" y="782"/>
                  <a:pt x="4034" y="1"/>
                  <a:pt x="2277" y="344"/>
                </a:cubicBezTo>
                <a:cubicBezTo>
                  <a:pt x="1319" y="527"/>
                  <a:pt x="195" y="977"/>
                  <a:pt x="71" y="2089"/>
                </a:cubicBezTo>
                <a:cubicBezTo>
                  <a:pt x="0" y="2733"/>
                  <a:pt x="320" y="3419"/>
                  <a:pt x="680" y="3922"/>
                </a:cubicBezTo>
                <a:cubicBezTo>
                  <a:pt x="1029" y="4419"/>
                  <a:pt x="1538" y="4750"/>
                  <a:pt x="2106" y="4927"/>
                </a:cubicBezTo>
                <a:cubicBezTo>
                  <a:pt x="3395" y="5330"/>
                  <a:pt x="4862" y="4957"/>
                  <a:pt x="6139" y="4738"/>
                </a:cubicBezTo>
                <a:cubicBezTo>
                  <a:pt x="6825" y="4620"/>
                  <a:pt x="7523" y="4519"/>
                  <a:pt x="8221" y="4549"/>
                </a:cubicBezTo>
                <a:cubicBezTo>
                  <a:pt x="9185" y="4584"/>
                  <a:pt x="9977" y="5205"/>
                  <a:pt x="10811" y="5602"/>
                </a:cubicBezTo>
                <a:cubicBezTo>
                  <a:pt x="11521" y="5939"/>
                  <a:pt x="12272" y="6033"/>
                  <a:pt x="13011" y="5714"/>
                </a:cubicBezTo>
                <a:cubicBezTo>
                  <a:pt x="13650" y="5436"/>
                  <a:pt x="14046" y="4821"/>
                  <a:pt x="14111" y="4141"/>
                </a:cubicBezTo>
                <a:cubicBezTo>
                  <a:pt x="14241" y="2745"/>
                  <a:pt x="12828" y="1757"/>
                  <a:pt x="11704" y="12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rot="2700000" flipH="1">
            <a:off x="-724450" y="-1151602"/>
            <a:ext cx="1889055"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txBox="1">
            <a:spLocks noGrp="1"/>
          </p:cNvSpPr>
          <p:nvPr>
            <p:ph type="subTitle" idx="1"/>
          </p:nvPr>
        </p:nvSpPr>
        <p:spPr>
          <a:xfrm>
            <a:off x="3446303" y="1964138"/>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73" name="Google Shape;173;p18"/>
          <p:cNvSpPr txBox="1">
            <a:spLocks noGrp="1"/>
          </p:cNvSpPr>
          <p:nvPr>
            <p:ph type="subTitle" idx="2"/>
          </p:nvPr>
        </p:nvSpPr>
        <p:spPr>
          <a:xfrm>
            <a:off x="3447053" y="136607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74" name="Google Shape;174;p18"/>
          <p:cNvSpPr txBox="1">
            <a:spLocks noGrp="1"/>
          </p:cNvSpPr>
          <p:nvPr>
            <p:ph type="subTitle" idx="3"/>
          </p:nvPr>
        </p:nvSpPr>
        <p:spPr>
          <a:xfrm>
            <a:off x="789425" y="1964138"/>
            <a:ext cx="2250900" cy="572700"/>
          </a:xfrm>
          <a:prstGeom prst="rect">
            <a:avLst/>
          </a:prstGeom>
        </p:spPr>
        <p:txBody>
          <a:bodyPr spcFirstLastPara="1" wrap="square" lIns="0" tIns="0" rIns="0" bIns="0" anchor="t" anchorCtr="0">
            <a:normAutofit/>
          </a:bodyPr>
          <a:lstStyle>
            <a:lvl1pPr lvl="0" algn="ctr"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75" name="Google Shape;175;p18"/>
          <p:cNvSpPr txBox="1">
            <a:spLocks noGrp="1"/>
          </p:cNvSpPr>
          <p:nvPr>
            <p:ph type="subTitle" idx="4"/>
          </p:nvPr>
        </p:nvSpPr>
        <p:spPr>
          <a:xfrm>
            <a:off x="790178" y="136607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76" name="Google Shape;176;p18"/>
          <p:cNvSpPr txBox="1">
            <a:spLocks noGrp="1"/>
          </p:cNvSpPr>
          <p:nvPr>
            <p:ph type="subTitle" idx="5"/>
          </p:nvPr>
        </p:nvSpPr>
        <p:spPr>
          <a:xfrm>
            <a:off x="6103178" y="1964138"/>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77" name="Google Shape;177;p18"/>
          <p:cNvSpPr txBox="1">
            <a:spLocks noGrp="1"/>
          </p:cNvSpPr>
          <p:nvPr>
            <p:ph type="subTitle" idx="6"/>
          </p:nvPr>
        </p:nvSpPr>
        <p:spPr>
          <a:xfrm>
            <a:off x="6103928" y="136607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78" name="Google Shape;178;p18"/>
          <p:cNvSpPr txBox="1">
            <a:spLocks noGrp="1"/>
          </p:cNvSpPr>
          <p:nvPr>
            <p:ph type="subTitle" idx="7"/>
          </p:nvPr>
        </p:nvSpPr>
        <p:spPr>
          <a:xfrm>
            <a:off x="3446553" y="3640511"/>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79" name="Google Shape;179;p18"/>
          <p:cNvSpPr txBox="1">
            <a:spLocks noGrp="1"/>
          </p:cNvSpPr>
          <p:nvPr>
            <p:ph type="subTitle" idx="8"/>
          </p:nvPr>
        </p:nvSpPr>
        <p:spPr>
          <a:xfrm>
            <a:off x="3447303" y="302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80" name="Google Shape;180;p18"/>
          <p:cNvSpPr txBox="1">
            <a:spLocks noGrp="1"/>
          </p:cNvSpPr>
          <p:nvPr>
            <p:ph type="subTitle" idx="9"/>
          </p:nvPr>
        </p:nvSpPr>
        <p:spPr>
          <a:xfrm>
            <a:off x="789675" y="3640511"/>
            <a:ext cx="2250900" cy="5727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81" name="Google Shape;181;p18"/>
          <p:cNvSpPr txBox="1">
            <a:spLocks noGrp="1"/>
          </p:cNvSpPr>
          <p:nvPr>
            <p:ph type="subTitle" idx="13"/>
          </p:nvPr>
        </p:nvSpPr>
        <p:spPr>
          <a:xfrm>
            <a:off x="790428" y="302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82" name="Google Shape;182;p18"/>
          <p:cNvSpPr txBox="1">
            <a:spLocks noGrp="1"/>
          </p:cNvSpPr>
          <p:nvPr>
            <p:ph type="subTitle" idx="14"/>
          </p:nvPr>
        </p:nvSpPr>
        <p:spPr>
          <a:xfrm>
            <a:off x="6103428" y="3640511"/>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83" name="Google Shape;183;p18"/>
          <p:cNvSpPr txBox="1">
            <a:spLocks noGrp="1"/>
          </p:cNvSpPr>
          <p:nvPr>
            <p:ph type="subTitle" idx="15"/>
          </p:nvPr>
        </p:nvSpPr>
        <p:spPr>
          <a:xfrm>
            <a:off x="6104178" y="302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184" name="Google Shape;184;p18"/>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185"/>
        <p:cNvGrpSpPr/>
        <p:nvPr/>
      </p:nvGrpSpPr>
      <p:grpSpPr>
        <a:xfrm>
          <a:off x="0" y="0"/>
          <a:ext cx="0" cy="0"/>
          <a:chOff x="0" y="0"/>
          <a:chExt cx="0" cy="0"/>
        </a:xfrm>
      </p:grpSpPr>
      <p:grpSp>
        <p:nvGrpSpPr>
          <p:cNvPr id="186" name="Google Shape;186;p19"/>
          <p:cNvGrpSpPr/>
          <p:nvPr/>
        </p:nvGrpSpPr>
        <p:grpSpPr>
          <a:xfrm rot="8820932">
            <a:off x="6797346" y="-1606034"/>
            <a:ext cx="2705592" cy="3504681"/>
            <a:chOff x="-780589" y="2643050"/>
            <a:chExt cx="2705650" cy="3504757"/>
          </a:xfrm>
        </p:grpSpPr>
        <p:sp>
          <p:nvSpPr>
            <p:cNvPr id="187" name="Google Shape;187;p19"/>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9"/>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8">
    <p:spTree>
      <p:nvGrpSpPr>
        <p:cNvPr id="1" name="Shape 190"/>
        <p:cNvGrpSpPr/>
        <p:nvPr/>
      </p:nvGrpSpPr>
      <p:grpSpPr>
        <a:xfrm>
          <a:off x="0" y="0"/>
          <a:ext cx="0" cy="0"/>
          <a:chOff x="0" y="0"/>
          <a:chExt cx="0" cy="0"/>
        </a:xfrm>
      </p:grpSpPr>
      <p:sp>
        <p:nvSpPr>
          <p:cNvPr id="191" name="Google Shape;191;p20"/>
          <p:cNvSpPr/>
          <p:nvPr/>
        </p:nvSpPr>
        <p:spPr>
          <a:xfrm flipH="1">
            <a:off x="-1251830" y="3470576"/>
            <a:ext cx="6686898" cy="3773593"/>
          </a:xfrm>
          <a:custGeom>
            <a:avLst/>
            <a:gdLst/>
            <a:ahLst/>
            <a:cxnLst/>
            <a:rect l="l" t="t" r="r" b="b"/>
            <a:pathLst>
              <a:path w="28377" h="21436" extrusionOk="0">
                <a:moveTo>
                  <a:pt x="16427" y="0"/>
                </a:moveTo>
                <a:cubicBezTo>
                  <a:pt x="16123" y="0"/>
                  <a:pt x="15816" y="21"/>
                  <a:pt x="15508" y="62"/>
                </a:cubicBezTo>
                <a:cubicBezTo>
                  <a:pt x="11918" y="547"/>
                  <a:pt x="9333" y="2428"/>
                  <a:pt x="9718" y="6059"/>
                </a:cubicBezTo>
                <a:cubicBezTo>
                  <a:pt x="9718" y="6071"/>
                  <a:pt x="9724" y="6100"/>
                  <a:pt x="9724" y="6130"/>
                </a:cubicBezTo>
                <a:cubicBezTo>
                  <a:pt x="9789" y="7123"/>
                  <a:pt x="9008" y="7951"/>
                  <a:pt x="8014" y="7969"/>
                </a:cubicBezTo>
                <a:cubicBezTo>
                  <a:pt x="7807" y="7981"/>
                  <a:pt x="7594" y="7987"/>
                  <a:pt x="7387" y="8011"/>
                </a:cubicBezTo>
                <a:cubicBezTo>
                  <a:pt x="3106" y="8454"/>
                  <a:pt x="1" y="12275"/>
                  <a:pt x="462" y="16539"/>
                </a:cubicBezTo>
                <a:cubicBezTo>
                  <a:pt x="669" y="18490"/>
                  <a:pt x="1598" y="20200"/>
                  <a:pt x="2952" y="21436"/>
                </a:cubicBezTo>
                <a:lnTo>
                  <a:pt x="25266" y="21436"/>
                </a:lnTo>
                <a:cubicBezTo>
                  <a:pt x="26951" y="19827"/>
                  <a:pt x="28122" y="17592"/>
                  <a:pt x="28217" y="15391"/>
                </a:cubicBezTo>
                <a:cubicBezTo>
                  <a:pt x="28377" y="11985"/>
                  <a:pt x="26673" y="9057"/>
                  <a:pt x="24113" y="7401"/>
                </a:cubicBezTo>
                <a:cubicBezTo>
                  <a:pt x="23628" y="7094"/>
                  <a:pt x="23320" y="6579"/>
                  <a:pt x="23255" y="6018"/>
                </a:cubicBezTo>
                <a:cubicBezTo>
                  <a:pt x="23255" y="5988"/>
                  <a:pt x="23243" y="5958"/>
                  <a:pt x="23243" y="5929"/>
                </a:cubicBezTo>
                <a:cubicBezTo>
                  <a:pt x="22809" y="2499"/>
                  <a:pt x="19810"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20"/>
          <p:cNvGrpSpPr/>
          <p:nvPr/>
        </p:nvGrpSpPr>
        <p:grpSpPr>
          <a:xfrm flipH="1">
            <a:off x="7721052" y="2571749"/>
            <a:ext cx="2621453" cy="3395694"/>
            <a:chOff x="1906000" y="1203750"/>
            <a:chExt cx="357375" cy="462925"/>
          </a:xfrm>
        </p:grpSpPr>
        <p:sp>
          <p:nvSpPr>
            <p:cNvPr id="193" name="Google Shape;193;p20"/>
            <p:cNvSpPr/>
            <p:nvPr/>
          </p:nvSpPr>
          <p:spPr>
            <a:xfrm>
              <a:off x="2047500" y="1358325"/>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1906000" y="1203750"/>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20"/>
          <p:cNvSpPr txBox="1">
            <a:spLocks noGrp="1"/>
          </p:cNvSpPr>
          <p:nvPr>
            <p:ph type="subTitle" idx="1"/>
          </p:nvPr>
        </p:nvSpPr>
        <p:spPr>
          <a:xfrm>
            <a:off x="3527577" y="3485075"/>
            <a:ext cx="2250900" cy="6402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1"/>
              </a:buClr>
              <a:buSzPts val="1600"/>
              <a:buFont typeface="Open Sans"/>
              <a:buNone/>
              <a:defRPr sz="1600"/>
            </a:lvl1pPr>
            <a:lvl2pPr lvl="1"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20"/>
          <p:cNvSpPr txBox="1">
            <a:spLocks noGrp="1"/>
          </p:cNvSpPr>
          <p:nvPr>
            <p:ph type="subTitle" idx="2"/>
          </p:nvPr>
        </p:nvSpPr>
        <p:spPr>
          <a:xfrm>
            <a:off x="3527577" y="2869200"/>
            <a:ext cx="2249400" cy="5094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97" name="Google Shape;197;p20"/>
          <p:cNvSpPr txBox="1">
            <a:spLocks noGrp="1"/>
          </p:cNvSpPr>
          <p:nvPr>
            <p:ph type="subTitle" idx="3"/>
          </p:nvPr>
        </p:nvSpPr>
        <p:spPr>
          <a:xfrm>
            <a:off x="3527573" y="2039050"/>
            <a:ext cx="2250900" cy="6429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1"/>
              </a:buClr>
              <a:buSzPts val="1600"/>
              <a:buFont typeface="Open Sans"/>
              <a:buNone/>
              <a:defRPr sz="1600"/>
            </a:lvl1pPr>
            <a:lvl2pPr lvl="1"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198" name="Google Shape;198;p20"/>
          <p:cNvSpPr txBox="1">
            <a:spLocks noGrp="1"/>
          </p:cNvSpPr>
          <p:nvPr>
            <p:ph type="subTitle" idx="4"/>
          </p:nvPr>
        </p:nvSpPr>
        <p:spPr>
          <a:xfrm>
            <a:off x="3527577" y="1428150"/>
            <a:ext cx="2249400" cy="5094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199" name="Google Shape;199;p20"/>
          <p:cNvSpPr txBox="1">
            <a:spLocks noGrp="1"/>
          </p:cNvSpPr>
          <p:nvPr>
            <p:ph type="subTitle" idx="5"/>
          </p:nvPr>
        </p:nvSpPr>
        <p:spPr>
          <a:xfrm>
            <a:off x="5937402" y="3485075"/>
            <a:ext cx="2250900" cy="6402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1"/>
              </a:buClr>
              <a:buSzPts val="1600"/>
              <a:buFont typeface="Open Sans"/>
              <a:buNone/>
              <a:defRPr sz="1600"/>
            </a:lvl1pPr>
            <a:lvl2pPr lvl="1"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00" name="Google Shape;200;p20"/>
          <p:cNvSpPr txBox="1">
            <a:spLocks noGrp="1"/>
          </p:cNvSpPr>
          <p:nvPr>
            <p:ph type="subTitle" idx="6"/>
          </p:nvPr>
        </p:nvSpPr>
        <p:spPr>
          <a:xfrm>
            <a:off x="5937402" y="2869200"/>
            <a:ext cx="2249400" cy="5094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201" name="Google Shape;201;p20"/>
          <p:cNvSpPr txBox="1">
            <a:spLocks noGrp="1"/>
          </p:cNvSpPr>
          <p:nvPr>
            <p:ph type="subTitle" idx="7"/>
          </p:nvPr>
        </p:nvSpPr>
        <p:spPr>
          <a:xfrm>
            <a:off x="5937398" y="2039050"/>
            <a:ext cx="2250900" cy="6429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1"/>
              </a:buClr>
              <a:buSzPts val="1600"/>
              <a:buFont typeface="Open Sans"/>
              <a:buNone/>
              <a:defRPr sz="1600"/>
            </a:lvl1pPr>
            <a:lvl2pPr lvl="1"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02" name="Google Shape;202;p20"/>
          <p:cNvSpPr txBox="1">
            <a:spLocks noGrp="1"/>
          </p:cNvSpPr>
          <p:nvPr>
            <p:ph type="subTitle" idx="8"/>
          </p:nvPr>
        </p:nvSpPr>
        <p:spPr>
          <a:xfrm>
            <a:off x="5937402" y="1428150"/>
            <a:ext cx="2249400" cy="5094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l"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203" name="Google Shape;203;p20"/>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p:nvPr/>
        </p:nvSpPr>
        <p:spPr>
          <a:xfrm rot="-8370177" flipH="1">
            <a:off x="-2822027" y="3034143"/>
            <a:ext cx="6814091" cy="2886970"/>
          </a:xfrm>
          <a:custGeom>
            <a:avLst/>
            <a:gdLst/>
            <a:ahLst/>
            <a:cxnLst/>
            <a:rect l="l" t="t" r="r" b="b"/>
            <a:pathLst>
              <a:path w="14242" h="6034" extrusionOk="0">
                <a:moveTo>
                  <a:pt x="11704" y="1284"/>
                </a:moveTo>
                <a:cubicBezTo>
                  <a:pt x="10516" y="782"/>
                  <a:pt x="4034" y="1"/>
                  <a:pt x="2277" y="344"/>
                </a:cubicBezTo>
                <a:cubicBezTo>
                  <a:pt x="1319" y="527"/>
                  <a:pt x="195" y="977"/>
                  <a:pt x="71" y="2089"/>
                </a:cubicBezTo>
                <a:cubicBezTo>
                  <a:pt x="0" y="2733"/>
                  <a:pt x="320" y="3419"/>
                  <a:pt x="680" y="3922"/>
                </a:cubicBezTo>
                <a:cubicBezTo>
                  <a:pt x="1029" y="4419"/>
                  <a:pt x="1538" y="4750"/>
                  <a:pt x="2106" y="4927"/>
                </a:cubicBezTo>
                <a:cubicBezTo>
                  <a:pt x="3395" y="5330"/>
                  <a:pt x="4862" y="4957"/>
                  <a:pt x="6139" y="4738"/>
                </a:cubicBezTo>
                <a:cubicBezTo>
                  <a:pt x="6825" y="4620"/>
                  <a:pt x="7523" y="4519"/>
                  <a:pt x="8221" y="4549"/>
                </a:cubicBezTo>
                <a:cubicBezTo>
                  <a:pt x="9185" y="4584"/>
                  <a:pt x="9977" y="5205"/>
                  <a:pt x="10811" y="5602"/>
                </a:cubicBezTo>
                <a:cubicBezTo>
                  <a:pt x="11521" y="5939"/>
                  <a:pt x="12272" y="6033"/>
                  <a:pt x="13011" y="5714"/>
                </a:cubicBezTo>
                <a:cubicBezTo>
                  <a:pt x="13650" y="5436"/>
                  <a:pt x="14046" y="4821"/>
                  <a:pt x="14111" y="4141"/>
                </a:cubicBezTo>
                <a:cubicBezTo>
                  <a:pt x="14241" y="2745"/>
                  <a:pt x="12828" y="1757"/>
                  <a:pt x="11704" y="12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2099" y="1167378"/>
            <a:ext cx="1464097" cy="3587128"/>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0" y="1114500"/>
            <a:ext cx="1390678" cy="4054485"/>
            <a:chOff x="0" y="1114500"/>
            <a:chExt cx="1390678" cy="4054485"/>
          </a:xfrm>
        </p:grpSpPr>
        <p:sp>
          <p:nvSpPr>
            <p:cNvPr id="24" name="Google Shape;24;p3"/>
            <p:cNvSpPr/>
            <p:nvPr/>
          </p:nvSpPr>
          <p:spPr>
            <a:xfrm>
              <a:off x="0" y="1114500"/>
              <a:ext cx="1390678" cy="3614991"/>
            </a:xfrm>
            <a:custGeom>
              <a:avLst/>
              <a:gdLst/>
              <a:ahLst/>
              <a:cxnLst/>
              <a:rect l="l" t="t" r="r" b="b"/>
              <a:pathLst>
                <a:path w="6838" h="17775" extrusionOk="0">
                  <a:moveTo>
                    <a:pt x="3922" y="0"/>
                  </a:moveTo>
                  <a:cubicBezTo>
                    <a:pt x="3911" y="0"/>
                    <a:pt x="3901" y="4"/>
                    <a:pt x="3892" y="12"/>
                  </a:cubicBezTo>
                  <a:cubicBezTo>
                    <a:pt x="3502" y="497"/>
                    <a:pt x="3082" y="964"/>
                    <a:pt x="2632" y="1402"/>
                  </a:cubicBezTo>
                  <a:cubicBezTo>
                    <a:pt x="2207" y="1804"/>
                    <a:pt x="1751" y="2183"/>
                    <a:pt x="1373" y="2626"/>
                  </a:cubicBezTo>
                  <a:cubicBezTo>
                    <a:pt x="1018" y="3046"/>
                    <a:pt x="758" y="3537"/>
                    <a:pt x="622" y="4069"/>
                  </a:cubicBezTo>
                  <a:cubicBezTo>
                    <a:pt x="485" y="4596"/>
                    <a:pt x="474" y="5146"/>
                    <a:pt x="545" y="5690"/>
                  </a:cubicBezTo>
                  <a:cubicBezTo>
                    <a:pt x="580" y="5974"/>
                    <a:pt x="651" y="6252"/>
                    <a:pt x="740" y="6530"/>
                  </a:cubicBezTo>
                  <a:cubicBezTo>
                    <a:pt x="834" y="6825"/>
                    <a:pt x="947" y="7121"/>
                    <a:pt x="1018" y="7423"/>
                  </a:cubicBezTo>
                  <a:cubicBezTo>
                    <a:pt x="1095" y="7736"/>
                    <a:pt x="1136" y="8055"/>
                    <a:pt x="1065" y="8363"/>
                  </a:cubicBezTo>
                  <a:cubicBezTo>
                    <a:pt x="1006" y="8647"/>
                    <a:pt x="870" y="8895"/>
                    <a:pt x="728" y="9150"/>
                  </a:cubicBezTo>
                  <a:cubicBezTo>
                    <a:pt x="592" y="9392"/>
                    <a:pt x="450" y="9629"/>
                    <a:pt x="338" y="9889"/>
                  </a:cubicBezTo>
                  <a:cubicBezTo>
                    <a:pt x="225" y="10143"/>
                    <a:pt x="148" y="10421"/>
                    <a:pt x="101" y="10699"/>
                  </a:cubicBezTo>
                  <a:cubicBezTo>
                    <a:pt x="1" y="11261"/>
                    <a:pt x="12" y="11846"/>
                    <a:pt x="89" y="12408"/>
                  </a:cubicBezTo>
                  <a:cubicBezTo>
                    <a:pt x="160" y="12994"/>
                    <a:pt x="296" y="13562"/>
                    <a:pt x="432" y="14129"/>
                  </a:cubicBezTo>
                  <a:cubicBezTo>
                    <a:pt x="574" y="14685"/>
                    <a:pt x="710" y="15259"/>
                    <a:pt x="976" y="15779"/>
                  </a:cubicBezTo>
                  <a:cubicBezTo>
                    <a:pt x="1041" y="15909"/>
                    <a:pt x="1112" y="16028"/>
                    <a:pt x="1195" y="16146"/>
                  </a:cubicBezTo>
                  <a:cubicBezTo>
                    <a:pt x="1200" y="16167"/>
                    <a:pt x="1212" y="16175"/>
                    <a:pt x="1223" y="16175"/>
                  </a:cubicBezTo>
                  <a:cubicBezTo>
                    <a:pt x="1241" y="16175"/>
                    <a:pt x="1257" y="16156"/>
                    <a:pt x="1243" y="16134"/>
                  </a:cubicBezTo>
                  <a:cubicBezTo>
                    <a:pt x="899" y="15655"/>
                    <a:pt x="740" y="15081"/>
                    <a:pt x="592" y="14520"/>
                  </a:cubicBezTo>
                  <a:cubicBezTo>
                    <a:pt x="444" y="13958"/>
                    <a:pt x="302" y="13390"/>
                    <a:pt x="208" y="12822"/>
                  </a:cubicBezTo>
                  <a:cubicBezTo>
                    <a:pt x="113" y="12243"/>
                    <a:pt x="60" y="11651"/>
                    <a:pt x="119" y="11072"/>
                  </a:cubicBezTo>
                  <a:cubicBezTo>
                    <a:pt x="178" y="10486"/>
                    <a:pt x="355" y="9954"/>
                    <a:pt x="651" y="9451"/>
                  </a:cubicBezTo>
                  <a:cubicBezTo>
                    <a:pt x="781" y="9215"/>
                    <a:pt x="923" y="8984"/>
                    <a:pt x="1030" y="8741"/>
                  </a:cubicBezTo>
                  <a:cubicBezTo>
                    <a:pt x="1136" y="8481"/>
                    <a:pt x="1189" y="8209"/>
                    <a:pt x="1177" y="7925"/>
                  </a:cubicBezTo>
                  <a:cubicBezTo>
                    <a:pt x="1148" y="7328"/>
                    <a:pt x="864" y="6784"/>
                    <a:pt x="722" y="6204"/>
                  </a:cubicBezTo>
                  <a:cubicBezTo>
                    <a:pt x="456" y="5134"/>
                    <a:pt x="556" y="3933"/>
                    <a:pt x="1195" y="3011"/>
                  </a:cubicBezTo>
                  <a:cubicBezTo>
                    <a:pt x="1532" y="2532"/>
                    <a:pt x="1976" y="2147"/>
                    <a:pt x="2402" y="1757"/>
                  </a:cubicBezTo>
                  <a:cubicBezTo>
                    <a:pt x="2851" y="1337"/>
                    <a:pt x="3271" y="905"/>
                    <a:pt x="3673" y="438"/>
                  </a:cubicBezTo>
                  <a:cubicBezTo>
                    <a:pt x="3742" y="352"/>
                    <a:pt x="3813" y="270"/>
                    <a:pt x="3883" y="186"/>
                  </a:cubicBezTo>
                  <a:lnTo>
                    <a:pt x="3883" y="186"/>
                  </a:lnTo>
                  <a:cubicBezTo>
                    <a:pt x="3926" y="1685"/>
                    <a:pt x="4200" y="3176"/>
                    <a:pt x="4821" y="4554"/>
                  </a:cubicBezTo>
                  <a:cubicBezTo>
                    <a:pt x="5128" y="5252"/>
                    <a:pt x="5507" y="5909"/>
                    <a:pt x="5832" y="6595"/>
                  </a:cubicBezTo>
                  <a:cubicBezTo>
                    <a:pt x="6157" y="7275"/>
                    <a:pt x="6417" y="7979"/>
                    <a:pt x="6547" y="8718"/>
                  </a:cubicBezTo>
                  <a:cubicBezTo>
                    <a:pt x="6808" y="10167"/>
                    <a:pt x="6636" y="11699"/>
                    <a:pt x="6033" y="13041"/>
                  </a:cubicBezTo>
                  <a:cubicBezTo>
                    <a:pt x="5879" y="13384"/>
                    <a:pt x="5708" y="13715"/>
                    <a:pt x="5566" y="14052"/>
                  </a:cubicBezTo>
                  <a:cubicBezTo>
                    <a:pt x="5436" y="14378"/>
                    <a:pt x="5335" y="14715"/>
                    <a:pt x="5288" y="15064"/>
                  </a:cubicBezTo>
                  <a:cubicBezTo>
                    <a:pt x="5205" y="15643"/>
                    <a:pt x="5240" y="16294"/>
                    <a:pt x="4980" y="16844"/>
                  </a:cubicBezTo>
                  <a:cubicBezTo>
                    <a:pt x="4856" y="17110"/>
                    <a:pt x="4649" y="17341"/>
                    <a:pt x="4383" y="17465"/>
                  </a:cubicBezTo>
                  <a:cubicBezTo>
                    <a:pt x="4180" y="17562"/>
                    <a:pt x="3951" y="17603"/>
                    <a:pt x="3723" y="17603"/>
                  </a:cubicBezTo>
                  <a:cubicBezTo>
                    <a:pt x="3645" y="17603"/>
                    <a:pt x="3567" y="17598"/>
                    <a:pt x="3490" y="17589"/>
                  </a:cubicBezTo>
                  <a:cubicBezTo>
                    <a:pt x="2804" y="17500"/>
                    <a:pt x="2248" y="17045"/>
                    <a:pt x="1775" y="16572"/>
                  </a:cubicBezTo>
                  <a:cubicBezTo>
                    <a:pt x="1651" y="16442"/>
                    <a:pt x="1532" y="16318"/>
                    <a:pt x="1414" y="16187"/>
                  </a:cubicBezTo>
                  <a:cubicBezTo>
                    <a:pt x="1397" y="16169"/>
                    <a:pt x="1378" y="16162"/>
                    <a:pt x="1360" y="16162"/>
                  </a:cubicBezTo>
                  <a:cubicBezTo>
                    <a:pt x="1302" y="16162"/>
                    <a:pt x="1252" y="16240"/>
                    <a:pt x="1302" y="16294"/>
                  </a:cubicBezTo>
                  <a:cubicBezTo>
                    <a:pt x="1781" y="16814"/>
                    <a:pt x="2277" y="17352"/>
                    <a:pt x="2940" y="17619"/>
                  </a:cubicBezTo>
                  <a:cubicBezTo>
                    <a:pt x="3187" y="17718"/>
                    <a:pt x="3460" y="17775"/>
                    <a:pt x="3729" y="17775"/>
                  </a:cubicBezTo>
                  <a:cubicBezTo>
                    <a:pt x="4085" y="17775"/>
                    <a:pt x="4435" y="17676"/>
                    <a:pt x="4714" y="17447"/>
                  </a:cubicBezTo>
                  <a:cubicBezTo>
                    <a:pt x="5205" y="17057"/>
                    <a:pt x="5317" y="16424"/>
                    <a:pt x="5365" y="15838"/>
                  </a:cubicBezTo>
                  <a:cubicBezTo>
                    <a:pt x="5394" y="15519"/>
                    <a:pt x="5412" y="15200"/>
                    <a:pt x="5471" y="14892"/>
                  </a:cubicBezTo>
                  <a:cubicBezTo>
                    <a:pt x="5536" y="14520"/>
                    <a:pt x="5678" y="14177"/>
                    <a:pt x="5832" y="13834"/>
                  </a:cubicBezTo>
                  <a:cubicBezTo>
                    <a:pt x="5986" y="13485"/>
                    <a:pt x="6163" y="13148"/>
                    <a:pt x="6299" y="12793"/>
                  </a:cubicBezTo>
                  <a:cubicBezTo>
                    <a:pt x="6429" y="12444"/>
                    <a:pt x="6542" y="12083"/>
                    <a:pt x="6624" y="11710"/>
                  </a:cubicBezTo>
                  <a:cubicBezTo>
                    <a:pt x="6784" y="10983"/>
                    <a:pt x="6837" y="10226"/>
                    <a:pt x="6778" y="9481"/>
                  </a:cubicBezTo>
                  <a:cubicBezTo>
                    <a:pt x="6719" y="8736"/>
                    <a:pt x="6559" y="8002"/>
                    <a:pt x="6281" y="7304"/>
                  </a:cubicBezTo>
                  <a:cubicBezTo>
                    <a:pt x="6003" y="6589"/>
                    <a:pt x="5625" y="5915"/>
                    <a:pt x="5276" y="5228"/>
                  </a:cubicBezTo>
                  <a:cubicBezTo>
                    <a:pt x="4915" y="4519"/>
                    <a:pt x="4596" y="3785"/>
                    <a:pt x="4383" y="3017"/>
                  </a:cubicBezTo>
                  <a:cubicBezTo>
                    <a:pt x="4170" y="2242"/>
                    <a:pt x="4040" y="1438"/>
                    <a:pt x="3998" y="633"/>
                  </a:cubicBezTo>
                  <a:cubicBezTo>
                    <a:pt x="3981" y="438"/>
                    <a:pt x="3975" y="237"/>
                    <a:pt x="3975" y="48"/>
                  </a:cubicBezTo>
                  <a:cubicBezTo>
                    <a:pt x="3975" y="22"/>
                    <a:pt x="3948" y="0"/>
                    <a:pt x="39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533251" y="1445799"/>
              <a:ext cx="376244" cy="3723186"/>
            </a:xfrm>
            <a:custGeom>
              <a:avLst/>
              <a:gdLst/>
              <a:ahLst/>
              <a:cxnLst/>
              <a:rect l="l" t="t" r="r" b="b"/>
              <a:pathLst>
                <a:path w="1850" h="18307" extrusionOk="0">
                  <a:moveTo>
                    <a:pt x="1452" y="1"/>
                  </a:moveTo>
                  <a:cubicBezTo>
                    <a:pt x="1439" y="1"/>
                    <a:pt x="1426" y="7"/>
                    <a:pt x="1424" y="21"/>
                  </a:cubicBezTo>
                  <a:cubicBezTo>
                    <a:pt x="921" y="2334"/>
                    <a:pt x="939" y="4747"/>
                    <a:pt x="1110" y="7095"/>
                  </a:cubicBezTo>
                  <a:cubicBezTo>
                    <a:pt x="1199" y="8266"/>
                    <a:pt x="1323" y="9425"/>
                    <a:pt x="1471" y="10596"/>
                  </a:cubicBezTo>
                  <a:cubicBezTo>
                    <a:pt x="1554" y="11205"/>
                    <a:pt x="1619" y="11820"/>
                    <a:pt x="1572" y="12441"/>
                  </a:cubicBezTo>
                  <a:cubicBezTo>
                    <a:pt x="1518" y="13068"/>
                    <a:pt x="1371" y="13689"/>
                    <a:pt x="1223" y="14310"/>
                  </a:cubicBezTo>
                  <a:cubicBezTo>
                    <a:pt x="903" y="15635"/>
                    <a:pt x="466" y="16906"/>
                    <a:pt x="22" y="18190"/>
                  </a:cubicBezTo>
                  <a:cubicBezTo>
                    <a:pt x="0" y="18260"/>
                    <a:pt x="53" y="18307"/>
                    <a:pt x="108" y="18307"/>
                  </a:cubicBezTo>
                  <a:cubicBezTo>
                    <a:pt x="142" y="18307"/>
                    <a:pt x="176" y="18289"/>
                    <a:pt x="194" y="18249"/>
                  </a:cubicBezTo>
                  <a:cubicBezTo>
                    <a:pt x="667" y="17155"/>
                    <a:pt x="998" y="15990"/>
                    <a:pt x="1294" y="14836"/>
                  </a:cubicBezTo>
                  <a:cubicBezTo>
                    <a:pt x="1578" y="13725"/>
                    <a:pt x="1850" y="12595"/>
                    <a:pt x="1755" y="11442"/>
                  </a:cubicBezTo>
                  <a:cubicBezTo>
                    <a:pt x="1654" y="10259"/>
                    <a:pt x="1459" y="9094"/>
                    <a:pt x="1347" y="7911"/>
                  </a:cubicBezTo>
                  <a:cubicBezTo>
                    <a:pt x="1229" y="6669"/>
                    <a:pt x="1164" y="5427"/>
                    <a:pt x="1169" y="4173"/>
                  </a:cubicBezTo>
                  <a:cubicBezTo>
                    <a:pt x="1175" y="2783"/>
                    <a:pt x="1294" y="1411"/>
                    <a:pt x="1495" y="45"/>
                  </a:cubicBezTo>
                  <a:cubicBezTo>
                    <a:pt x="1498" y="16"/>
                    <a:pt x="1474" y="1"/>
                    <a:pt x="1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p:nvPr/>
        </p:nvSpPr>
        <p:spPr>
          <a:xfrm rot="-2700000">
            <a:off x="7847059" y="-1151602"/>
            <a:ext cx="1889055"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3227813" y="1823847"/>
            <a:ext cx="3968400" cy="987000"/>
          </a:xfrm>
          <a:prstGeom prst="rect">
            <a:avLst/>
          </a:prstGeom>
        </p:spPr>
        <p:txBody>
          <a:bodyPr spcFirstLastPara="1" wrap="square" lIns="0" tIns="0" rIns="0" bIns="0" anchor="b" anchorCtr="0">
            <a:normAutofit/>
          </a:bodyPr>
          <a:lstStyle>
            <a:lvl1pPr lvl="0" algn="l"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 name="Google Shape;28;p3"/>
          <p:cNvSpPr txBox="1">
            <a:spLocks noGrp="1"/>
          </p:cNvSpPr>
          <p:nvPr>
            <p:ph type="subTitle" idx="1"/>
          </p:nvPr>
        </p:nvSpPr>
        <p:spPr>
          <a:xfrm>
            <a:off x="3227813" y="2963553"/>
            <a:ext cx="3968400" cy="3564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 name="Google Shape;29;p3"/>
          <p:cNvSpPr txBox="1">
            <a:spLocks noGrp="1"/>
          </p:cNvSpPr>
          <p:nvPr>
            <p:ph type="title" idx="2" hasCustomPrompt="1"/>
          </p:nvPr>
        </p:nvSpPr>
        <p:spPr>
          <a:xfrm>
            <a:off x="1947788" y="1823547"/>
            <a:ext cx="1129800" cy="987600"/>
          </a:xfrm>
          <a:prstGeom prst="rect">
            <a:avLst/>
          </a:prstGeom>
        </p:spPr>
        <p:txBody>
          <a:bodyPr spcFirstLastPara="1" wrap="square" lIns="0" tIns="0" rIns="0" bIns="0" anchor="b" anchorCtr="0">
            <a:normAutofit/>
          </a:bodyPr>
          <a:lstStyle>
            <a:lvl1pPr lvl="0" algn="r" rtl="0">
              <a:spcBef>
                <a:spcPts val="0"/>
              </a:spcBef>
              <a:spcAft>
                <a:spcPts val="0"/>
              </a:spcAft>
              <a:buSzPts val="12000"/>
              <a:buNone/>
              <a:defRPr sz="6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ive columns">
  <p:cSld name="CUSTOM_9">
    <p:spTree>
      <p:nvGrpSpPr>
        <p:cNvPr id="1" name="Shape 204"/>
        <p:cNvGrpSpPr/>
        <p:nvPr/>
      </p:nvGrpSpPr>
      <p:grpSpPr>
        <a:xfrm>
          <a:off x="0" y="0"/>
          <a:ext cx="0" cy="0"/>
          <a:chOff x="0" y="0"/>
          <a:chExt cx="0" cy="0"/>
        </a:xfrm>
      </p:grpSpPr>
      <p:sp>
        <p:nvSpPr>
          <p:cNvPr id="205" name="Google Shape;205;p21"/>
          <p:cNvSpPr/>
          <p:nvPr/>
        </p:nvSpPr>
        <p:spPr>
          <a:xfrm rot="2980254">
            <a:off x="7816364" y="3111183"/>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1"/>
          <p:cNvGrpSpPr/>
          <p:nvPr/>
        </p:nvGrpSpPr>
        <p:grpSpPr>
          <a:xfrm rot="2700000">
            <a:off x="7828986" y="2851586"/>
            <a:ext cx="2389184" cy="3094823"/>
            <a:chOff x="-780589" y="2643050"/>
            <a:chExt cx="2705650" cy="3504757"/>
          </a:xfrm>
        </p:grpSpPr>
        <p:sp>
          <p:nvSpPr>
            <p:cNvPr id="207" name="Google Shape;207;p21"/>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1"/>
          <p:cNvSpPr txBox="1">
            <a:spLocks noGrp="1"/>
          </p:cNvSpPr>
          <p:nvPr>
            <p:ph type="subTitle" idx="1"/>
          </p:nvPr>
        </p:nvSpPr>
        <p:spPr>
          <a:xfrm>
            <a:off x="3446303" y="2304288"/>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10" name="Google Shape;210;p21"/>
          <p:cNvSpPr txBox="1">
            <a:spLocks noGrp="1"/>
          </p:cNvSpPr>
          <p:nvPr>
            <p:ph type="subTitle" idx="2"/>
          </p:nvPr>
        </p:nvSpPr>
        <p:spPr>
          <a:xfrm>
            <a:off x="3447053" y="170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211" name="Google Shape;211;p21"/>
          <p:cNvSpPr txBox="1">
            <a:spLocks noGrp="1"/>
          </p:cNvSpPr>
          <p:nvPr>
            <p:ph type="subTitle" idx="3"/>
          </p:nvPr>
        </p:nvSpPr>
        <p:spPr>
          <a:xfrm>
            <a:off x="789425" y="2304288"/>
            <a:ext cx="2250900" cy="572700"/>
          </a:xfrm>
          <a:prstGeom prst="rect">
            <a:avLst/>
          </a:prstGeom>
        </p:spPr>
        <p:txBody>
          <a:bodyPr spcFirstLastPara="1" wrap="square" lIns="0" tIns="0" rIns="0" bIns="0" anchor="t" anchorCtr="0">
            <a:normAutofit/>
          </a:bodyPr>
          <a:lstStyle>
            <a:lvl1pPr lvl="0" algn="ctr"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12" name="Google Shape;212;p21"/>
          <p:cNvSpPr txBox="1">
            <a:spLocks noGrp="1"/>
          </p:cNvSpPr>
          <p:nvPr>
            <p:ph type="subTitle" idx="4"/>
          </p:nvPr>
        </p:nvSpPr>
        <p:spPr>
          <a:xfrm>
            <a:off x="790178" y="170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213" name="Google Shape;213;p21"/>
          <p:cNvSpPr txBox="1">
            <a:spLocks noGrp="1"/>
          </p:cNvSpPr>
          <p:nvPr>
            <p:ph type="subTitle" idx="5"/>
          </p:nvPr>
        </p:nvSpPr>
        <p:spPr>
          <a:xfrm>
            <a:off x="6103178" y="2304288"/>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14" name="Google Shape;214;p21"/>
          <p:cNvSpPr txBox="1">
            <a:spLocks noGrp="1"/>
          </p:cNvSpPr>
          <p:nvPr>
            <p:ph type="subTitle" idx="6"/>
          </p:nvPr>
        </p:nvSpPr>
        <p:spPr>
          <a:xfrm>
            <a:off x="6103928" y="1706225"/>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215" name="Google Shape;215;p21"/>
          <p:cNvSpPr txBox="1">
            <a:spLocks noGrp="1"/>
          </p:cNvSpPr>
          <p:nvPr>
            <p:ph type="subTitle" idx="7"/>
          </p:nvPr>
        </p:nvSpPr>
        <p:spPr>
          <a:xfrm>
            <a:off x="4774989" y="3831336"/>
            <a:ext cx="2250900" cy="576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16" name="Google Shape;216;p21"/>
          <p:cNvSpPr txBox="1">
            <a:spLocks noGrp="1"/>
          </p:cNvSpPr>
          <p:nvPr>
            <p:ph type="subTitle" idx="8"/>
          </p:nvPr>
        </p:nvSpPr>
        <p:spPr>
          <a:xfrm>
            <a:off x="4775739" y="3217050"/>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217" name="Google Shape;217;p21"/>
          <p:cNvSpPr txBox="1">
            <a:spLocks noGrp="1"/>
          </p:cNvSpPr>
          <p:nvPr>
            <p:ph type="subTitle" idx="9"/>
          </p:nvPr>
        </p:nvSpPr>
        <p:spPr>
          <a:xfrm>
            <a:off x="2118111" y="3831336"/>
            <a:ext cx="2250900" cy="5727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18" name="Google Shape;218;p21"/>
          <p:cNvSpPr txBox="1">
            <a:spLocks noGrp="1"/>
          </p:cNvSpPr>
          <p:nvPr>
            <p:ph type="subTitle" idx="13"/>
          </p:nvPr>
        </p:nvSpPr>
        <p:spPr>
          <a:xfrm>
            <a:off x="2118864" y="3217050"/>
            <a:ext cx="2249400" cy="509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219" name="Google Shape;219;p21"/>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220"/>
        <p:cNvGrpSpPr/>
        <p:nvPr/>
      </p:nvGrpSpPr>
      <p:grpSpPr>
        <a:xfrm>
          <a:off x="0" y="0"/>
          <a:ext cx="0" cy="0"/>
          <a:chOff x="0" y="0"/>
          <a:chExt cx="0" cy="0"/>
        </a:xfrm>
      </p:grpSpPr>
      <p:sp>
        <p:nvSpPr>
          <p:cNvPr id="221" name="Google Shape;221;p22"/>
          <p:cNvSpPr/>
          <p:nvPr/>
        </p:nvSpPr>
        <p:spPr>
          <a:xfrm rot="8370177">
            <a:off x="5919375" y="3259793"/>
            <a:ext cx="6814091" cy="2886970"/>
          </a:xfrm>
          <a:custGeom>
            <a:avLst/>
            <a:gdLst/>
            <a:ahLst/>
            <a:cxnLst/>
            <a:rect l="l" t="t" r="r" b="b"/>
            <a:pathLst>
              <a:path w="14242" h="6034" extrusionOk="0">
                <a:moveTo>
                  <a:pt x="11704" y="1284"/>
                </a:moveTo>
                <a:cubicBezTo>
                  <a:pt x="10516" y="782"/>
                  <a:pt x="4034" y="1"/>
                  <a:pt x="2277" y="344"/>
                </a:cubicBezTo>
                <a:cubicBezTo>
                  <a:pt x="1319" y="527"/>
                  <a:pt x="195" y="977"/>
                  <a:pt x="71" y="2089"/>
                </a:cubicBezTo>
                <a:cubicBezTo>
                  <a:pt x="0" y="2733"/>
                  <a:pt x="320" y="3419"/>
                  <a:pt x="680" y="3922"/>
                </a:cubicBezTo>
                <a:cubicBezTo>
                  <a:pt x="1029" y="4419"/>
                  <a:pt x="1538" y="4750"/>
                  <a:pt x="2106" y="4927"/>
                </a:cubicBezTo>
                <a:cubicBezTo>
                  <a:pt x="3395" y="5330"/>
                  <a:pt x="4862" y="4957"/>
                  <a:pt x="6139" y="4738"/>
                </a:cubicBezTo>
                <a:cubicBezTo>
                  <a:pt x="6825" y="4620"/>
                  <a:pt x="7523" y="4519"/>
                  <a:pt x="8221" y="4549"/>
                </a:cubicBezTo>
                <a:cubicBezTo>
                  <a:pt x="9185" y="4584"/>
                  <a:pt x="9977" y="5205"/>
                  <a:pt x="10811" y="5602"/>
                </a:cubicBezTo>
                <a:cubicBezTo>
                  <a:pt x="11521" y="5939"/>
                  <a:pt x="12272" y="6033"/>
                  <a:pt x="13011" y="5714"/>
                </a:cubicBezTo>
                <a:cubicBezTo>
                  <a:pt x="13650" y="5436"/>
                  <a:pt x="14046" y="4821"/>
                  <a:pt x="14111" y="4141"/>
                </a:cubicBezTo>
                <a:cubicBezTo>
                  <a:pt x="14241" y="2745"/>
                  <a:pt x="12828" y="1757"/>
                  <a:pt x="11704" y="12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22"/>
          <p:cNvGrpSpPr/>
          <p:nvPr/>
        </p:nvGrpSpPr>
        <p:grpSpPr>
          <a:xfrm rot="6685179" flipH="1">
            <a:off x="-966043" y="-1789649"/>
            <a:ext cx="2621431" cy="3395666"/>
            <a:chOff x="1941849" y="1217813"/>
            <a:chExt cx="357375" cy="462925"/>
          </a:xfrm>
        </p:grpSpPr>
        <p:sp>
          <p:nvSpPr>
            <p:cNvPr id="223" name="Google Shape;223;p22"/>
            <p:cNvSpPr/>
            <p:nvPr/>
          </p:nvSpPr>
          <p:spPr>
            <a:xfrm>
              <a:off x="2083349" y="1372388"/>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1941849" y="1217813"/>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2"/>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6" name="Google Shape;226;p22"/>
          <p:cNvGrpSpPr/>
          <p:nvPr/>
        </p:nvGrpSpPr>
        <p:grpSpPr>
          <a:xfrm rot="1258326" flipH="1">
            <a:off x="7929573" y="3696279"/>
            <a:ext cx="2256302" cy="2922696"/>
            <a:chOff x="1941849" y="1217813"/>
            <a:chExt cx="357375" cy="462925"/>
          </a:xfrm>
        </p:grpSpPr>
        <p:sp>
          <p:nvSpPr>
            <p:cNvPr id="227" name="Google Shape;227;p22"/>
            <p:cNvSpPr/>
            <p:nvPr/>
          </p:nvSpPr>
          <p:spPr>
            <a:xfrm>
              <a:off x="2083349" y="1372388"/>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1941849" y="1217813"/>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CUSTOM_10_1">
    <p:spTree>
      <p:nvGrpSpPr>
        <p:cNvPr id="1" name="Shape 229"/>
        <p:cNvGrpSpPr/>
        <p:nvPr/>
      </p:nvGrpSpPr>
      <p:grpSpPr>
        <a:xfrm>
          <a:off x="0" y="0"/>
          <a:ext cx="0" cy="0"/>
          <a:chOff x="0" y="0"/>
          <a:chExt cx="0" cy="0"/>
        </a:xfrm>
      </p:grpSpPr>
      <p:sp>
        <p:nvSpPr>
          <p:cNvPr id="230" name="Google Shape;230;p23"/>
          <p:cNvSpPr/>
          <p:nvPr/>
        </p:nvSpPr>
        <p:spPr>
          <a:xfrm rot="-2700000">
            <a:off x="7847059" y="-1151602"/>
            <a:ext cx="1889055"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rot="9343638">
            <a:off x="-1205092" y="2527559"/>
            <a:ext cx="1889056" cy="3240856"/>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4">
  <p:cSld name="CUSTOM_10_1_1">
    <p:spTree>
      <p:nvGrpSpPr>
        <p:cNvPr id="1" name="Shape 233"/>
        <p:cNvGrpSpPr/>
        <p:nvPr/>
      </p:nvGrpSpPr>
      <p:grpSpPr>
        <a:xfrm>
          <a:off x="0" y="0"/>
          <a:ext cx="0" cy="0"/>
          <a:chOff x="0" y="0"/>
          <a:chExt cx="0" cy="0"/>
        </a:xfrm>
      </p:grpSpPr>
      <p:sp>
        <p:nvSpPr>
          <p:cNvPr id="234" name="Google Shape;234;p24"/>
          <p:cNvSpPr/>
          <p:nvPr/>
        </p:nvSpPr>
        <p:spPr>
          <a:xfrm rot="8349147" flipH="1">
            <a:off x="7480931" y="3900191"/>
            <a:ext cx="2777364" cy="1789428"/>
          </a:xfrm>
          <a:custGeom>
            <a:avLst/>
            <a:gdLst/>
            <a:ahLst/>
            <a:cxnLst/>
            <a:rect l="l" t="t" r="r" b="b"/>
            <a:pathLst>
              <a:path w="14242" h="6034" extrusionOk="0">
                <a:moveTo>
                  <a:pt x="11704" y="1284"/>
                </a:moveTo>
                <a:cubicBezTo>
                  <a:pt x="10516" y="782"/>
                  <a:pt x="4034" y="1"/>
                  <a:pt x="2277" y="344"/>
                </a:cubicBezTo>
                <a:cubicBezTo>
                  <a:pt x="1319" y="527"/>
                  <a:pt x="195" y="977"/>
                  <a:pt x="71" y="2089"/>
                </a:cubicBezTo>
                <a:cubicBezTo>
                  <a:pt x="0" y="2733"/>
                  <a:pt x="320" y="3419"/>
                  <a:pt x="680" y="3922"/>
                </a:cubicBezTo>
                <a:cubicBezTo>
                  <a:pt x="1029" y="4419"/>
                  <a:pt x="1538" y="4750"/>
                  <a:pt x="2106" y="4927"/>
                </a:cubicBezTo>
                <a:cubicBezTo>
                  <a:pt x="3395" y="5330"/>
                  <a:pt x="4862" y="4957"/>
                  <a:pt x="6139" y="4738"/>
                </a:cubicBezTo>
                <a:cubicBezTo>
                  <a:pt x="6825" y="4620"/>
                  <a:pt x="7523" y="4519"/>
                  <a:pt x="8221" y="4549"/>
                </a:cubicBezTo>
                <a:cubicBezTo>
                  <a:pt x="9185" y="4584"/>
                  <a:pt x="9977" y="5205"/>
                  <a:pt x="10811" y="5602"/>
                </a:cubicBezTo>
                <a:cubicBezTo>
                  <a:pt x="11521" y="5939"/>
                  <a:pt x="12272" y="6033"/>
                  <a:pt x="13011" y="5714"/>
                </a:cubicBezTo>
                <a:cubicBezTo>
                  <a:pt x="13650" y="5436"/>
                  <a:pt x="14046" y="4821"/>
                  <a:pt x="14111" y="4141"/>
                </a:cubicBezTo>
                <a:cubicBezTo>
                  <a:pt x="14241" y="2745"/>
                  <a:pt x="12828" y="1757"/>
                  <a:pt x="11704" y="12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3000780">
            <a:off x="-77582" y="-1202279"/>
            <a:ext cx="1464107" cy="3587153"/>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4"/>
          <p:cNvGrpSpPr/>
          <p:nvPr/>
        </p:nvGrpSpPr>
        <p:grpSpPr>
          <a:xfrm rot="3000838">
            <a:off x="-230072" y="-1380188"/>
            <a:ext cx="1390676" cy="4054480"/>
            <a:chOff x="0" y="1114500"/>
            <a:chExt cx="1390678" cy="4054485"/>
          </a:xfrm>
        </p:grpSpPr>
        <p:sp>
          <p:nvSpPr>
            <p:cNvPr id="237" name="Google Shape;237;p24"/>
            <p:cNvSpPr/>
            <p:nvPr/>
          </p:nvSpPr>
          <p:spPr>
            <a:xfrm>
              <a:off x="0" y="1114500"/>
              <a:ext cx="1390678" cy="3614991"/>
            </a:xfrm>
            <a:custGeom>
              <a:avLst/>
              <a:gdLst/>
              <a:ahLst/>
              <a:cxnLst/>
              <a:rect l="l" t="t" r="r" b="b"/>
              <a:pathLst>
                <a:path w="6838" h="17775" extrusionOk="0">
                  <a:moveTo>
                    <a:pt x="3922" y="0"/>
                  </a:moveTo>
                  <a:cubicBezTo>
                    <a:pt x="3911" y="0"/>
                    <a:pt x="3901" y="4"/>
                    <a:pt x="3892" y="12"/>
                  </a:cubicBezTo>
                  <a:cubicBezTo>
                    <a:pt x="3502" y="497"/>
                    <a:pt x="3082" y="964"/>
                    <a:pt x="2632" y="1402"/>
                  </a:cubicBezTo>
                  <a:cubicBezTo>
                    <a:pt x="2207" y="1804"/>
                    <a:pt x="1751" y="2183"/>
                    <a:pt x="1373" y="2626"/>
                  </a:cubicBezTo>
                  <a:cubicBezTo>
                    <a:pt x="1018" y="3046"/>
                    <a:pt x="758" y="3537"/>
                    <a:pt x="622" y="4069"/>
                  </a:cubicBezTo>
                  <a:cubicBezTo>
                    <a:pt x="485" y="4596"/>
                    <a:pt x="474" y="5146"/>
                    <a:pt x="545" y="5690"/>
                  </a:cubicBezTo>
                  <a:cubicBezTo>
                    <a:pt x="580" y="5974"/>
                    <a:pt x="651" y="6252"/>
                    <a:pt x="740" y="6530"/>
                  </a:cubicBezTo>
                  <a:cubicBezTo>
                    <a:pt x="834" y="6825"/>
                    <a:pt x="947" y="7121"/>
                    <a:pt x="1018" y="7423"/>
                  </a:cubicBezTo>
                  <a:cubicBezTo>
                    <a:pt x="1095" y="7736"/>
                    <a:pt x="1136" y="8055"/>
                    <a:pt x="1065" y="8363"/>
                  </a:cubicBezTo>
                  <a:cubicBezTo>
                    <a:pt x="1006" y="8647"/>
                    <a:pt x="870" y="8895"/>
                    <a:pt x="728" y="9150"/>
                  </a:cubicBezTo>
                  <a:cubicBezTo>
                    <a:pt x="592" y="9392"/>
                    <a:pt x="450" y="9629"/>
                    <a:pt x="338" y="9889"/>
                  </a:cubicBezTo>
                  <a:cubicBezTo>
                    <a:pt x="225" y="10143"/>
                    <a:pt x="148" y="10421"/>
                    <a:pt x="101" y="10699"/>
                  </a:cubicBezTo>
                  <a:cubicBezTo>
                    <a:pt x="1" y="11261"/>
                    <a:pt x="12" y="11846"/>
                    <a:pt x="89" y="12408"/>
                  </a:cubicBezTo>
                  <a:cubicBezTo>
                    <a:pt x="160" y="12994"/>
                    <a:pt x="296" y="13562"/>
                    <a:pt x="432" y="14129"/>
                  </a:cubicBezTo>
                  <a:cubicBezTo>
                    <a:pt x="574" y="14685"/>
                    <a:pt x="710" y="15259"/>
                    <a:pt x="976" y="15779"/>
                  </a:cubicBezTo>
                  <a:cubicBezTo>
                    <a:pt x="1041" y="15909"/>
                    <a:pt x="1112" y="16028"/>
                    <a:pt x="1195" y="16146"/>
                  </a:cubicBezTo>
                  <a:cubicBezTo>
                    <a:pt x="1200" y="16167"/>
                    <a:pt x="1212" y="16175"/>
                    <a:pt x="1223" y="16175"/>
                  </a:cubicBezTo>
                  <a:cubicBezTo>
                    <a:pt x="1241" y="16175"/>
                    <a:pt x="1257" y="16156"/>
                    <a:pt x="1243" y="16134"/>
                  </a:cubicBezTo>
                  <a:cubicBezTo>
                    <a:pt x="899" y="15655"/>
                    <a:pt x="740" y="15081"/>
                    <a:pt x="592" y="14520"/>
                  </a:cubicBezTo>
                  <a:cubicBezTo>
                    <a:pt x="444" y="13958"/>
                    <a:pt x="302" y="13390"/>
                    <a:pt x="208" y="12822"/>
                  </a:cubicBezTo>
                  <a:cubicBezTo>
                    <a:pt x="113" y="12243"/>
                    <a:pt x="60" y="11651"/>
                    <a:pt x="119" y="11072"/>
                  </a:cubicBezTo>
                  <a:cubicBezTo>
                    <a:pt x="178" y="10486"/>
                    <a:pt x="355" y="9954"/>
                    <a:pt x="651" y="9451"/>
                  </a:cubicBezTo>
                  <a:cubicBezTo>
                    <a:pt x="781" y="9215"/>
                    <a:pt x="923" y="8984"/>
                    <a:pt x="1030" y="8741"/>
                  </a:cubicBezTo>
                  <a:cubicBezTo>
                    <a:pt x="1136" y="8481"/>
                    <a:pt x="1189" y="8209"/>
                    <a:pt x="1177" y="7925"/>
                  </a:cubicBezTo>
                  <a:cubicBezTo>
                    <a:pt x="1148" y="7328"/>
                    <a:pt x="864" y="6784"/>
                    <a:pt x="722" y="6204"/>
                  </a:cubicBezTo>
                  <a:cubicBezTo>
                    <a:pt x="456" y="5134"/>
                    <a:pt x="556" y="3933"/>
                    <a:pt x="1195" y="3011"/>
                  </a:cubicBezTo>
                  <a:cubicBezTo>
                    <a:pt x="1532" y="2532"/>
                    <a:pt x="1976" y="2147"/>
                    <a:pt x="2402" y="1757"/>
                  </a:cubicBezTo>
                  <a:cubicBezTo>
                    <a:pt x="2851" y="1337"/>
                    <a:pt x="3271" y="905"/>
                    <a:pt x="3673" y="438"/>
                  </a:cubicBezTo>
                  <a:cubicBezTo>
                    <a:pt x="3742" y="352"/>
                    <a:pt x="3813" y="270"/>
                    <a:pt x="3883" y="186"/>
                  </a:cubicBezTo>
                  <a:lnTo>
                    <a:pt x="3883" y="186"/>
                  </a:lnTo>
                  <a:cubicBezTo>
                    <a:pt x="3926" y="1685"/>
                    <a:pt x="4200" y="3176"/>
                    <a:pt x="4821" y="4554"/>
                  </a:cubicBezTo>
                  <a:cubicBezTo>
                    <a:pt x="5128" y="5252"/>
                    <a:pt x="5507" y="5909"/>
                    <a:pt x="5832" y="6595"/>
                  </a:cubicBezTo>
                  <a:cubicBezTo>
                    <a:pt x="6157" y="7275"/>
                    <a:pt x="6417" y="7979"/>
                    <a:pt x="6547" y="8718"/>
                  </a:cubicBezTo>
                  <a:cubicBezTo>
                    <a:pt x="6808" y="10167"/>
                    <a:pt x="6636" y="11699"/>
                    <a:pt x="6033" y="13041"/>
                  </a:cubicBezTo>
                  <a:cubicBezTo>
                    <a:pt x="5879" y="13384"/>
                    <a:pt x="5708" y="13715"/>
                    <a:pt x="5566" y="14052"/>
                  </a:cubicBezTo>
                  <a:cubicBezTo>
                    <a:pt x="5436" y="14378"/>
                    <a:pt x="5335" y="14715"/>
                    <a:pt x="5288" y="15064"/>
                  </a:cubicBezTo>
                  <a:cubicBezTo>
                    <a:pt x="5205" y="15643"/>
                    <a:pt x="5240" y="16294"/>
                    <a:pt x="4980" y="16844"/>
                  </a:cubicBezTo>
                  <a:cubicBezTo>
                    <a:pt x="4856" y="17110"/>
                    <a:pt x="4649" y="17341"/>
                    <a:pt x="4383" y="17465"/>
                  </a:cubicBezTo>
                  <a:cubicBezTo>
                    <a:pt x="4180" y="17562"/>
                    <a:pt x="3951" y="17603"/>
                    <a:pt x="3723" y="17603"/>
                  </a:cubicBezTo>
                  <a:cubicBezTo>
                    <a:pt x="3645" y="17603"/>
                    <a:pt x="3567" y="17598"/>
                    <a:pt x="3490" y="17589"/>
                  </a:cubicBezTo>
                  <a:cubicBezTo>
                    <a:pt x="2804" y="17500"/>
                    <a:pt x="2248" y="17045"/>
                    <a:pt x="1775" y="16572"/>
                  </a:cubicBezTo>
                  <a:cubicBezTo>
                    <a:pt x="1651" y="16442"/>
                    <a:pt x="1532" y="16318"/>
                    <a:pt x="1414" y="16187"/>
                  </a:cubicBezTo>
                  <a:cubicBezTo>
                    <a:pt x="1397" y="16169"/>
                    <a:pt x="1378" y="16162"/>
                    <a:pt x="1360" y="16162"/>
                  </a:cubicBezTo>
                  <a:cubicBezTo>
                    <a:pt x="1302" y="16162"/>
                    <a:pt x="1252" y="16240"/>
                    <a:pt x="1302" y="16294"/>
                  </a:cubicBezTo>
                  <a:cubicBezTo>
                    <a:pt x="1781" y="16814"/>
                    <a:pt x="2277" y="17352"/>
                    <a:pt x="2940" y="17619"/>
                  </a:cubicBezTo>
                  <a:cubicBezTo>
                    <a:pt x="3187" y="17718"/>
                    <a:pt x="3460" y="17775"/>
                    <a:pt x="3729" y="17775"/>
                  </a:cubicBezTo>
                  <a:cubicBezTo>
                    <a:pt x="4085" y="17775"/>
                    <a:pt x="4435" y="17676"/>
                    <a:pt x="4714" y="17447"/>
                  </a:cubicBezTo>
                  <a:cubicBezTo>
                    <a:pt x="5205" y="17057"/>
                    <a:pt x="5317" y="16424"/>
                    <a:pt x="5365" y="15838"/>
                  </a:cubicBezTo>
                  <a:cubicBezTo>
                    <a:pt x="5394" y="15519"/>
                    <a:pt x="5412" y="15200"/>
                    <a:pt x="5471" y="14892"/>
                  </a:cubicBezTo>
                  <a:cubicBezTo>
                    <a:pt x="5536" y="14520"/>
                    <a:pt x="5678" y="14177"/>
                    <a:pt x="5832" y="13834"/>
                  </a:cubicBezTo>
                  <a:cubicBezTo>
                    <a:pt x="5986" y="13485"/>
                    <a:pt x="6163" y="13148"/>
                    <a:pt x="6299" y="12793"/>
                  </a:cubicBezTo>
                  <a:cubicBezTo>
                    <a:pt x="6429" y="12444"/>
                    <a:pt x="6542" y="12083"/>
                    <a:pt x="6624" y="11710"/>
                  </a:cubicBezTo>
                  <a:cubicBezTo>
                    <a:pt x="6784" y="10983"/>
                    <a:pt x="6837" y="10226"/>
                    <a:pt x="6778" y="9481"/>
                  </a:cubicBezTo>
                  <a:cubicBezTo>
                    <a:pt x="6719" y="8736"/>
                    <a:pt x="6559" y="8002"/>
                    <a:pt x="6281" y="7304"/>
                  </a:cubicBezTo>
                  <a:cubicBezTo>
                    <a:pt x="6003" y="6589"/>
                    <a:pt x="5625" y="5915"/>
                    <a:pt x="5276" y="5228"/>
                  </a:cubicBezTo>
                  <a:cubicBezTo>
                    <a:pt x="4915" y="4519"/>
                    <a:pt x="4596" y="3785"/>
                    <a:pt x="4383" y="3017"/>
                  </a:cubicBezTo>
                  <a:cubicBezTo>
                    <a:pt x="4170" y="2242"/>
                    <a:pt x="4040" y="1438"/>
                    <a:pt x="3998" y="633"/>
                  </a:cubicBezTo>
                  <a:cubicBezTo>
                    <a:pt x="3981" y="438"/>
                    <a:pt x="3975" y="237"/>
                    <a:pt x="3975" y="48"/>
                  </a:cubicBezTo>
                  <a:cubicBezTo>
                    <a:pt x="3975" y="22"/>
                    <a:pt x="3948" y="0"/>
                    <a:pt x="39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533251" y="1445799"/>
              <a:ext cx="376244" cy="3723186"/>
            </a:xfrm>
            <a:custGeom>
              <a:avLst/>
              <a:gdLst/>
              <a:ahLst/>
              <a:cxnLst/>
              <a:rect l="l" t="t" r="r" b="b"/>
              <a:pathLst>
                <a:path w="1850" h="18307" extrusionOk="0">
                  <a:moveTo>
                    <a:pt x="1452" y="1"/>
                  </a:moveTo>
                  <a:cubicBezTo>
                    <a:pt x="1439" y="1"/>
                    <a:pt x="1426" y="7"/>
                    <a:pt x="1424" y="21"/>
                  </a:cubicBezTo>
                  <a:cubicBezTo>
                    <a:pt x="921" y="2334"/>
                    <a:pt x="939" y="4747"/>
                    <a:pt x="1110" y="7095"/>
                  </a:cubicBezTo>
                  <a:cubicBezTo>
                    <a:pt x="1199" y="8266"/>
                    <a:pt x="1323" y="9425"/>
                    <a:pt x="1471" y="10596"/>
                  </a:cubicBezTo>
                  <a:cubicBezTo>
                    <a:pt x="1554" y="11205"/>
                    <a:pt x="1619" y="11820"/>
                    <a:pt x="1572" y="12441"/>
                  </a:cubicBezTo>
                  <a:cubicBezTo>
                    <a:pt x="1518" y="13068"/>
                    <a:pt x="1371" y="13689"/>
                    <a:pt x="1223" y="14310"/>
                  </a:cubicBezTo>
                  <a:cubicBezTo>
                    <a:pt x="903" y="15635"/>
                    <a:pt x="466" y="16906"/>
                    <a:pt x="22" y="18190"/>
                  </a:cubicBezTo>
                  <a:cubicBezTo>
                    <a:pt x="0" y="18260"/>
                    <a:pt x="53" y="18307"/>
                    <a:pt x="108" y="18307"/>
                  </a:cubicBezTo>
                  <a:cubicBezTo>
                    <a:pt x="142" y="18307"/>
                    <a:pt x="176" y="18289"/>
                    <a:pt x="194" y="18249"/>
                  </a:cubicBezTo>
                  <a:cubicBezTo>
                    <a:pt x="667" y="17155"/>
                    <a:pt x="998" y="15990"/>
                    <a:pt x="1294" y="14836"/>
                  </a:cubicBezTo>
                  <a:cubicBezTo>
                    <a:pt x="1578" y="13725"/>
                    <a:pt x="1850" y="12595"/>
                    <a:pt x="1755" y="11442"/>
                  </a:cubicBezTo>
                  <a:cubicBezTo>
                    <a:pt x="1654" y="10259"/>
                    <a:pt x="1459" y="9094"/>
                    <a:pt x="1347" y="7911"/>
                  </a:cubicBezTo>
                  <a:cubicBezTo>
                    <a:pt x="1229" y="6669"/>
                    <a:pt x="1164" y="5427"/>
                    <a:pt x="1169" y="4173"/>
                  </a:cubicBezTo>
                  <a:cubicBezTo>
                    <a:pt x="1175" y="2783"/>
                    <a:pt x="1294" y="1411"/>
                    <a:pt x="1495" y="45"/>
                  </a:cubicBezTo>
                  <a:cubicBezTo>
                    <a:pt x="1498" y="16"/>
                    <a:pt x="1474" y="1"/>
                    <a:pt x="1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4"/>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240"/>
        <p:cNvGrpSpPr/>
        <p:nvPr/>
      </p:nvGrpSpPr>
      <p:grpSpPr>
        <a:xfrm>
          <a:off x="0" y="0"/>
          <a:ext cx="0" cy="0"/>
          <a:chOff x="0" y="0"/>
          <a:chExt cx="0" cy="0"/>
        </a:xfrm>
      </p:grpSpPr>
      <p:sp>
        <p:nvSpPr>
          <p:cNvPr id="241" name="Google Shape;241;p25"/>
          <p:cNvSpPr/>
          <p:nvPr/>
        </p:nvSpPr>
        <p:spPr>
          <a:xfrm>
            <a:off x="-611082" y="1747257"/>
            <a:ext cx="2753930" cy="6521897"/>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25"/>
          <p:cNvGrpSpPr/>
          <p:nvPr/>
        </p:nvGrpSpPr>
        <p:grpSpPr>
          <a:xfrm>
            <a:off x="-716396" y="1696816"/>
            <a:ext cx="2776890" cy="7416020"/>
            <a:chOff x="-594002" y="830775"/>
            <a:chExt cx="3082351" cy="8231791"/>
          </a:xfrm>
        </p:grpSpPr>
        <p:sp>
          <p:nvSpPr>
            <p:cNvPr id="243" name="Google Shape;243;p25"/>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5"/>
          <p:cNvGrpSpPr/>
          <p:nvPr/>
        </p:nvGrpSpPr>
        <p:grpSpPr>
          <a:xfrm rot="8497592">
            <a:off x="7018525" y="-1662797"/>
            <a:ext cx="2705716" cy="3504842"/>
            <a:chOff x="-780589" y="2643050"/>
            <a:chExt cx="2705650" cy="3504757"/>
          </a:xfrm>
        </p:grpSpPr>
        <p:sp>
          <p:nvSpPr>
            <p:cNvPr id="246" name="Google Shape;246;p25"/>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5"/>
          <p:cNvSpPr txBox="1">
            <a:spLocks noGrp="1"/>
          </p:cNvSpPr>
          <p:nvPr>
            <p:ph type="title" hasCustomPrompt="1"/>
          </p:nvPr>
        </p:nvSpPr>
        <p:spPr>
          <a:xfrm>
            <a:off x="2642550" y="813425"/>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Clr>
                <a:schemeClr val="accent3"/>
              </a:buClr>
              <a:buSzPts val="12000"/>
              <a:buNone/>
              <a:defRPr sz="50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249" name="Google Shape;249;p25"/>
          <p:cNvSpPr txBox="1">
            <a:spLocks noGrp="1"/>
          </p:cNvSpPr>
          <p:nvPr>
            <p:ph type="subTitle" idx="1"/>
          </p:nvPr>
        </p:nvSpPr>
        <p:spPr>
          <a:xfrm>
            <a:off x="2642550" y="1444527"/>
            <a:ext cx="3858900" cy="2712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
        <p:nvSpPr>
          <p:cNvPr id="250" name="Google Shape;250;p25"/>
          <p:cNvSpPr txBox="1">
            <a:spLocks noGrp="1"/>
          </p:cNvSpPr>
          <p:nvPr>
            <p:ph type="title" idx="2" hasCustomPrompt="1"/>
          </p:nvPr>
        </p:nvSpPr>
        <p:spPr>
          <a:xfrm>
            <a:off x="2642550" y="2187055"/>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Clr>
                <a:schemeClr val="accent3"/>
              </a:buClr>
              <a:buSzPts val="12000"/>
              <a:buNone/>
              <a:defRPr sz="45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251" name="Google Shape;251;p25"/>
          <p:cNvSpPr txBox="1">
            <a:spLocks noGrp="1"/>
          </p:cNvSpPr>
          <p:nvPr>
            <p:ph type="subTitle" idx="3"/>
          </p:nvPr>
        </p:nvSpPr>
        <p:spPr>
          <a:xfrm>
            <a:off x="2642550" y="2820489"/>
            <a:ext cx="3858900" cy="2712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
        <p:nvSpPr>
          <p:cNvPr id="252" name="Google Shape;252;p25"/>
          <p:cNvSpPr txBox="1">
            <a:spLocks noGrp="1"/>
          </p:cNvSpPr>
          <p:nvPr>
            <p:ph type="title" idx="4" hasCustomPrompt="1"/>
          </p:nvPr>
        </p:nvSpPr>
        <p:spPr>
          <a:xfrm>
            <a:off x="2642550" y="3559485"/>
            <a:ext cx="3858900" cy="561600"/>
          </a:xfrm>
          <a:prstGeom prst="rect">
            <a:avLst/>
          </a:prstGeom>
        </p:spPr>
        <p:txBody>
          <a:bodyPr spcFirstLastPara="1" wrap="square" lIns="0" tIns="0" rIns="0" bIns="0" anchor="b" anchorCtr="0">
            <a:normAutofit/>
          </a:bodyPr>
          <a:lstStyle>
            <a:lvl1pPr lvl="0" algn="ctr" rtl="0">
              <a:spcBef>
                <a:spcPts val="0"/>
              </a:spcBef>
              <a:spcAft>
                <a:spcPts val="0"/>
              </a:spcAft>
              <a:buClr>
                <a:schemeClr val="accent3"/>
              </a:buClr>
              <a:buSzPts val="12000"/>
              <a:buNone/>
              <a:defRPr sz="50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253" name="Google Shape;253;p25"/>
          <p:cNvSpPr txBox="1">
            <a:spLocks noGrp="1"/>
          </p:cNvSpPr>
          <p:nvPr>
            <p:ph type="subTitle" idx="5"/>
          </p:nvPr>
        </p:nvSpPr>
        <p:spPr>
          <a:xfrm>
            <a:off x="2642550" y="4189006"/>
            <a:ext cx="3858900" cy="2712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Font typeface="Roboto"/>
              <a:buNone/>
              <a:defRPr>
                <a:latin typeface="Roboto"/>
                <a:ea typeface="Roboto"/>
                <a:cs typeface="Roboto"/>
                <a:sym typeface="Roboto"/>
              </a:defRPr>
            </a:lvl2pPr>
            <a:lvl3pPr lvl="2" algn="ctr" rtl="0">
              <a:lnSpc>
                <a:spcPct val="100000"/>
              </a:lnSpc>
              <a:spcBef>
                <a:spcPts val="0"/>
              </a:spcBef>
              <a:spcAft>
                <a:spcPts val="0"/>
              </a:spcAft>
              <a:buSzPts val="1600"/>
              <a:buFont typeface="Roboto"/>
              <a:buNone/>
              <a:defRPr>
                <a:latin typeface="Roboto"/>
                <a:ea typeface="Roboto"/>
                <a:cs typeface="Roboto"/>
                <a:sym typeface="Roboto"/>
              </a:defRPr>
            </a:lvl3pPr>
            <a:lvl4pPr lvl="3" algn="ctr" rtl="0">
              <a:lnSpc>
                <a:spcPct val="100000"/>
              </a:lnSpc>
              <a:spcBef>
                <a:spcPts val="0"/>
              </a:spcBef>
              <a:spcAft>
                <a:spcPts val="0"/>
              </a:spcAft>
              <a:buSzPts val="1600"/>
              <a:buFont typeface="Roboto"/>
              <a:buNone/>
              <a:defRPr>
                <a:latin typeface="Roboto"/>
                <a:ea typeface="Roboto"/>
                <a:cs typeface="Roboto"/>
                <a:sym typeface="Roboto"/>
              </a:defRPr>
            </a:lvl4pPr>
            <a:lvl5pPr lvl="4" algn="ctr" rtl="0">
              <a:lnSpc>
                <a:spcPct val="100000"/>
              </a:lnSpc>
              <a:spcBef>
                <a:spcPts val="0"/>
              </a:spcBef>
              <a:spcAft>
                <a:spcPts val="0"/>
              </a:spcAft>
              <a:buSzPts val="1600"/>
              <a:buFont typeface="Roboto"/>
              <a:buNone/>
              <a:defRPr>
                <a:latin typeface="Roboto"/>
                <a:ea typeface="Roboto"/>
                <a:cs typeface="Roboto"/>
                <a:sym typeface="Roboto"/>
              </a:defRPr>
            </a:lvl5pPr>
            <a:lvl6pPr lvl="5" algn="ctr" rtl="0">
              <a:lnSpc>
                <a:spcPct val="100000"/>
              </a:lnSpc>
              <a:spcBef>
                <a:spcPts val="0"/>
              </a:spcBef>
              <a:spcAft>
                <a:spcPts val="0"/>
              </a:spcAft>
              <a:buSzPts val="1600"/>
              <a:buFont typeface="Roboto"/>
              <a:buNone/>
              <a:defRPr>
                <a:latin typeface="Roboto"/>
                <a:ea typeface="Roboto"/>
                <a:cs typeface="Roboto"/>
                <a:sym typeface="Roboto"/>
              </a:defRPr>
            </a:lvl6pPr>
            <a:lvl7pPr lvl="6" algn="ctr" rtl="0">
              <a:lnSpc>
                <a:spcPct val="100000"/>
              </a:lnSpc>
              <a:spcBef>
                <a:spcPts val="0"/>
              </a:spcBef>
              <a:spcAft>
                <a:spcPts val="0"/>
              </a:spcAft>
              <a:buSzPts val="1600"/>
              <a:buFont typeface="Roboto"/>
              <a:buNone/>
              <a:defRPr>
                <a:latin typeface="Roboto"/>
                <a:ea typeface="Roboto"/>
                <a:cs typeface="Roboto"/>
                <a:sym typeface="Roboto"/>
              </a:defRPr>
            </a:lvl7pPr>
            <a:lvl8pPr lvl="7" algn="ctr" rtl="0">
              <a:lnSpc>
                <a:spcPct val="100000"/>
              </a:lnSpc>
              <a:spcBef>
                <a:spcPts val="0"/>
              </a:spcBef>
              <a:spcAft>
                <a:spcPts val="0"/>
              </a:spcAft>
              <a:buSzPts val="1600"/>
              <a:buFont typeface="Roboto"/>
              <a:buNone/>
              <a:defRPr>
                <a:latin typeface="Roboto"/>
                <a:ea typeface="Roboto"/>
                <a:cs typeface="Roboto"/>
                <a:sym typeface="Roboto"/>
              </a:defRPr>
            </a:lvl8pPr>
            <a:lvl9pPr lvl="8" algn="ctr" rtl="0">
              <a:lnSpc>
                <a:spcPct val="100000"/>
              </a:lnSpc>
              <a:spcBef>
                <a:spcPts val="0"/>
              </a:spcBef>
              <a:spcAft>
                <a:spcPts val="0"/>
              </a:spcAft>
              <a:buSzPts val="16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CUSTOM_12">
    <p:spTree>
      <p:nvGrpSpPr>
        <p:cNvPr id="1" name="Shape 254"/>
        <p:cNvGrpSpPr/>
        <p:nvPr/>
      </p:nvGrpSpPr>
      <p:grpSpPr>
        <a:xfrm>
          <a:off x="0" y="0"/>
          <a:ext cx="0" cy="0"/>
          <a:chOff x="0" y="0"/>
          <a:chExt cx="0" cy="0"/>
        </a:xfrm>
      </p:grpSpPr>
      <p:sp>
        <p:nvSpPr>
          <p:cNvPr id="255" name="Google Shape;255;p26"/>
          <p:cNvSpPr/>
          <p:nvPr/>
        </p:nvSpPr>
        <p:spPr>
          <a:xfrm rot="-410468">
            <a:off x="-927158" y="3190112"/>
            <a:ext cx="3480882" cy="5264359"/>
          </a:xfrm>
          <a:custGeom>
            <a:avLst/>
            <a:gdLst/>
            <a:ahLst/>
            <a:cxnLst/>
            <a:rect l="l" t="t" r="r" b="b"/>
            <a:pathLst>
              <a:path w="14537" h="21985" extrusionOk="0">
                <a:moveTo>
                  <a:pt x="2298" y="1"/>
                </a:moveTo>
                <a:cubicBezTo>
                  <a:pt x="1660" y="1"/>
                  <a:pt x="1023" y="60"/>
                  <a:pt x="390" y="179"/>
                </a:cubicBezTo>
                <a:cubicBezTo>
                  <a:pt x="260" y="202"/>
                  <a:pt x="107" y="250"/>
                  <a:pt x="47" y="374"/>
                </a:cubicBezTo>
                <a:cubicBezTo>
                  <a:pt x="0" y="486"/>
                  <a:pt x="47" y="611"/>
                  <a:pt x="89" y="729"/>
                </a:cubicBezTo>
                <a:cubicBezTo>
                  <a:pt x="515" y="1835"/>
                  <a:pt x="432" y="3059"/>
                  <a:pt x="432" y="4242"/>
                </a:cubicBezTo>
                <a:cubicBezTo>
                  <a:pt x="426" y="5425"/>
                  <a:pt x="526" y="6678"/>
                  <a:pt x="1212" y="7642"/>
                </a:cubicBezTo>
                <a:cubicBezTo>
                  <a:pt x="1526" y="8062"/>
                  <a:pt x="1940" y="8423"/>
                  <a:pt x="2123" y="8914"/>
                </a:cubicBezTo>
                <a:cubicBezTo>
                  <a:pt x="2354" y="9505"/>
                  <a:pt x="2206" y="10168"/>
                  <a:pt x="1952" y="10747"/>
                </a:cubicBezTo>
                <a:cubicBezTo>
                  <a:pt x="1597" y="11564"/>
                  <a:pt x="1053" y="12297"/>
                  <a:pt x="733" y="13131"/>
                </a:cubicBezTo>
                <a:cubicBezTo>
                  <a:pt x="426" y="13971"/>
                  <a:pt x="385" y="15006"/>
                  <a:pt x="994" y="15662"/>
                </a:cubicBezTo>
                <a:cubicBezTo>
                  <a:pt x="1591" y="16319"/>
                  <a:pt x="2738" y="16531"/>
                  <a:pt x="2922" y="17407"/>
                </a:cubicBezTo>
                <a:cubicBezTo>
                  <a:pt x="3087" y="18199"/>
                  <a:pt x="2289" y="18909"/>
                  <a:pt x="2295" y="19713"/>
                </a:cubicBezTo>
                <a:cubicBezTo>
                  <a:pt x="2295" y="20198"/>
                  <a:pt x="2596" y="20642"/>
                  <a:pt x="2987" y="20926"/>
                </a:cubicBezTo>
                <a:cubicBezTo>
                  <a:pt x="3383" y="21215"/>
                  <a:pt x="3856" y="21363"/>
                  <a:pt x="4317" y="21482"/>
                </a:cubicBezTo>
                <a:cubicBezTo>
                  <a:pt x="5412" y="21760"/>
                  <a:pt x="6535" y="21925"/>
                  <a:pt x="7671" y="21967"/>
                </a:cubicBezTo>
                <a:lnTo>
                  <a:pt x="7718" y="21984"/>
                </a:lnTo>
                <a:cubicBezTo>
                  <a:pt x="8546" y="21765"/>
                  <a:pt x="9368" y="21553"/>
                  <a:pt x="10190" y="21346"/>
                </a:cubicBezTo>
                <a:cubicBezTo>
                  <a:pt x="10640" y="21227"/>
                  <a:pt x="11101" y="21115"/>
                  <a:pt x="11515" y="20902"/>
                </a:cubicBezTo>
                <a:cubicBezTo>
                  <a:pt x="12230" y="20535"/>
                  <a:pt x="12786" y="19914"/>
                  <a:pt x="13212" y="19234"/>
                </a:cubicBezTo>
                <a:cubicBezTo>
                  <a:pt x="14099" y="17833"/>
                  <a:pt x="14537" y="16147"/>
                  <a:pt x="14425" y="14491"/>
                </a:cubicBezTo>
                <a:cubicBezTo>
                  <a:pt x="14336" y="13190"/>
                  <a:pt x="13940" y="11942"/>
                  <a:pt x="13502" y="10718"/>
                </a:cubicBezTo>
                <a:cubicBezTo>
                  <a:pt x="13271" y="10067"/>
                  <a:pt x="13005" y="9393"/>
                  <a:pt x="12485" y="8932"/>
                </a:cubicBezTo>
                <a:cubicBezTo>
                  <a:pt x="11775" y="8311"/>
                  <a:pt x="10764" y="8234"/>
                  <a:pt x="9883" y="7897"/>
                </a:cubicBezTo>
                <a:cubicBezTo>
                  <a:pt x="9670" y="7814"/>
                  <a:pt x="9457" y="7719"/>
                  <a:pt x="9303" y="7548"/>
                </a:cubicBezTo>
                <a:cubicBezTo>
                  <a:pt x="8960" y="7187"/>
                  <a:pt x="8978" y="6643"/>
                  <a:pt x="8865" y="6164"/>
                </a:cubicBezTo>
                <a:cubicBezTo>
                  <a:pt x="8694" y="5431"/>
                  <a:pt x="8179" y="4792"/>
                  <a:pt x="7499" y="4478"/>
                </a:cubicBezTo>
                <a:cubicBezTo>
                  <a:pt x="6855" y="4183"/>
                  <a:pt x="6080" y="4153"/>
                  <a:pt x="5530" y="3698"/>
                </a:cubicBezTo>
                <a:cubicBezTo>
                  <a:pt x="4513" y="2858"/>
                  <a:pt x="4808" y="989"/>
                  <a:pt x="3685" y="285"/>
                </a:cubicBezTo>
                <a:cubicBezTo>
                  <a:pt x="3306" y="49"/>
                  <a:pt x="2839" y="13"/>
                  <a:pt x="2389" y="1"/>
                </a:cubicBezTo>
                <a:cubicBezTo>
                  <a:pt x="2359" y="1"/>
                  <a:pt x="2329" y="1"/>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rot="-410468">
            <a:off x="-1125947" y="3126725"/>
            <a:ext cx="3505306" cy="5288065"/>
          </a:xfrm>
          <a:custGeom>
            <a:avLst/>
            <a:gdLst/>
            <a:ahLst/>
            <a:cxnLst/>
            <a:rect l="l" t="t" r="r" b="b"/>
            <a:pathLst>
              <a:path w="14639" h="22084" extrusionOk="0">
                <a:moveTo>
                  <a:pt x="2338" y="50"/>
                </a:moveTo>
                <a:cubicBezTo>
                  <a:pt x="2563" y="50"/>
                  <a:pt x="2788" y="62"/>
                  <a:pt x="3011" y="91"/>
                </a:cubicBezTo>
                <a:cubicBezTo>
                  <a:pt x="3478" y="162"/>
                  <a:pt x="3892" y="357"/>
                  <a:pt x="4164" y="742"/>
                </a:cubicBezTo>
                <a:cubicBezTo>
                  <a:pt x="4383" y="1049"/>
                  <a:pt x="4513" y="1410"/>
                  <a:pt x="4614" y="1765"/>
                </a:cubicBezTo>
                <a:cubicBezTo>
                  <a:pt x="4821" y="2451"/>
                  <a:pt x="4974" y="3249"/>
                  <a:pt x="5548" y="3734"/>
                </a:cubicBezTo>
                <a:cubicBezTo>
                  <a:pt x="5903" y="4042"/>
                  <a:pt x="6358" y="4166"/>
                  <a:pt x="6796" y="4290"/>
                </a:cubicBezTo>
                <a:cubicBezTo>
                  <a:pt x="7269" y="4426"/>
                  <a:pt x="7719" y="4580"/>
                  <a:pt x="8097" y="4911"/>
                </a:cubicBezTo>
                <a:cubicBezTo>
                  <a:pt x="8452" y="5225"/>
                  <a:pt x="8718" y="5633"/>
                  <a:pt x="8842" y="6082"/>
                </a:cubicBezTo>
                <a:cubicBezTo>
                  <a:pt x="8972" y="6526"/>
                  <a:pt x="8949" y="7017"/>
                  <a:pt x="9179" y="7425"/>
                </a:cubicBezTo>
                <a:cubicBezTo>
                  <a:pt x="9416" y="7851"/>
                  <a:pt x="9919" y="8004"/>
                  <a:pt x="10350" y="8129"/>
                </a:cubicBezTo>
                <a:cubicBezTo>
                  <a:pt x="10818" y="8271"/>
                  <a:pt x="11291" y="8371"/>
                  <a:pt x="11740" y="8554"/>
                </a:cubicBezTo>
                <a:cubicBezTo>
                  <a:pt x="12213" y="8750"/>
                  <a:pt x="12621" y="9051"/>
                  <a:pt x="12911" y="9483"/>
                </a:cubicBezTo>
                <a:cubicBezTo>
                  <a:pt x="13189" y="9903"/>
                  <a:pt x="13361" y="10388"/>
                  <a:pt x="13532" y="10867"/>
                </a:cubicBezTo>
                <a:cubicBezTo>
                  <a:pt x="13923" y="11973"/>
                  <a:pt x="14277" y="13102"/>
                  <a:pt x="14390" y="14279"/>
                </a:cubicBezTo>
                <a:cubicBezTo>
                  <a:pt x="14490" y="15350"/>
                  <a:pt x="14360" y="16438"/>
                  <a:pt x="14017" y="17461"/>
                </a:cubicBezTo>
                <a:cubicBezTo>
                  <a:pt x="13692" y="18437"/>
                  <a:pt x="13177" y="19401"/>
                  <a:pt x="12444" y="20134"/>
                </a:cubicBezTo>
                <a:cubicBezTo>
                  <a:pt x="12083" y="20495"/>
                  <a:pt x="11652" y="20791"/>
                  <a:pt x="11167" y="20986"/>
                </a:cubicBezTo>
                <a:cubicBezTo>
                  <a:pt x="10628" y="21193"/>
                  <a:pt x="10049" y="21317"/>
                  <a:pt x="9487" y="21459"/>
                </a:cubicBezTo>
                <a:cubicBezTo>
                  <a:pt x="9209" y="21530"/>
                  <a:pt x="8919" y="21607"/>
                  <a:pt x="8635" y="21678"/>
                </a:cubicBezTo>
                <a:cubicBezTo>
                  <a:pt x="8340" y="21755"/>
                  <a:pt x="8044" y="21849"/>
                  <a:pt x="7748" y="21932"/>
                </a:cubicBezTo>
                <a:cubicBezTo>
                  <a:pt x="7718" y="21940"/>
                  <a:pt x="7701" y="21960"/>
                  <a:pt x="7696" y="21984"/>
                </a:cubicBezTo>
                <a:lnTo>
                  <a:pt x="7696" y="21984"/>
                </a:lnTo>
                <a:cubicBezTo>
                  <a:pt x="6520" y="21928"/>
                  <a:pt x="5334" y="21745"/>
                  <a:pt x="4194" y="21424"/>
                </a:cubicBezTo>
                <a:cubicBezTo>
                  <a:pt x="3685" y="21276"/>
                  <a:pt x="3165" y="21075"/>
                  <a:pt x="2804" y="20667"/>
                </a:cubicBezTo>
                <a:cubicBezTo>
                  <a:pt x="2467" y="20288"/>
                  <a:pt x="2337" y="19803"/>
                  <a:pt x="2485" y="19312"/>
                </a:cubicBezTo>
                <a:cubicBezTo>
                  <a:pt x="2621" y="18892"/>
                  <a:pt x="2869" y="18514"/>
                  <a:pt x="2999" y="18088"/>
                </a:cubicBezTo>
                <a:cubicBezTo>
                  <a:pt x="3106" y="17715"/>
                  <a:pt x="3076" y="17325"/>
                  <a:pt x="2839" y="17000"/>
                </a:cubicBezTo>
                <a:cubicBezTo>
                  <a:pt x="2390" y="16373"/>
                  <a:pt x="1538" y="16201"/>
                  <a:pt x="1042" y="15610"/>
                </a:cubicBezTo>
                <a:cubicBezTo>
                  <a:pt x="403" y="14841"/>
                  <a:pt x="592" y="13712"/>
                  <a:pt x="971" y="12866"/>
                </a:cubicBezTo>
                <a:cubicBezTo>
                  <a:pt x="1408" y="11902"/>
                  <a:pt x="2148" y="11015"/>
                  <a:pt x="2307" y="9938"/>
                </a:cubicBezTo>
                <a:cubicBezTo>
                  <a:pt x="2384" y="9430"/>
                  <a:pt x="2295" y="8951"/>
                  <a:pt x="2006" y="8519"/>
                </a:cubicBezTo>
                <a:cubicBezTo>
                  <a:pt x="1722" y="8105"/>
                  <a:pt x="1349" y="7756"/>
                  <a:pt x="1101" y="7312"/>
                </a:cubicBezTo>
                <a:cubicBezTo>
                  <a:pt x="598" y="6396"/>
                  <a:pt x="533" y="5319"/>
                  <a:pt x="533" y="4290"/>
                </a:cubicBezTo>
                <a:cubicBezTo>
                  <a:pt x="533" y="3184"/>
                  <a:pt x="610" y="2043"/>
                  <a:pt x="267" y="978"/>
                </a:cubicBezTo>
                <a:cubicBezTo>
                  <a:pt x="231" y="854"/>
                  <a:pt x="172" y="736"/>
                  <a:pt x="143" y="612"/>
                </a:cubicBezTo>
                <a:cubicBezTo>
                  <a:pt x="95" y="417"/>
                  <a:pt x="202" y="316"/>
                  <a:pt x="379" y="269"/>
                </a:cubicBezTo>
                <a:cubicBezTo>
                  <a:pt x="657" y="186"/>
                  <a:pt x="971" y="162"/>
                  <a:pt x="1260" y="121"/>
                </a:cubicBezTo>
                <a:cubicBezTo>
                  <a:pt x="1614" y="81"/>
                  <a:pt x="1976" y="50"/>
                  <a:pt x="2338" y="50"/>
                </a:cubicBezTo>
                <a:close/>
                <a:moveTo>
                  <a:pt x="2258" y="1"/>
                </a:moveTo>
                <a:cubicBezTo>
                  <a:pt x="1848" y="1"/>
                  <a:pt x="1437" y="34"/>
                  <a:pt x="1036" y="85"/>
                </a:cubicBezTo>
                <a:cubicBezTo>
                  <a:pt x="906" y="97"/>
                  <a:pt x="775" y="121"/>
                  <a:pt x="645" y="144"/>
                </a:cubicBezTo>
                <a:cubicBezTo>
                  <a:pt x="521" y="168"/>
                  <a:pt x="379" y="180"/>
                  <a:pt x="261" y="227"/>
                </a:cubicBezTo>
                <a:cubicBezTo>
                  <a:pt x="48" y="316"/>
                  <a:pt x="1" y="499"/>
                  <a:pt x="78" y="706"/>
                </a:cubicBezTo>
                <a:cubicBezTo>
                  <a:pt x="166" y="972"/>
                  <a:pt x="255" y="1221"/>
                  <a:pt x="302" y="1499"/>
                </a:cubicBezTo>
                <a:cubicBezTo>
                  <a:pt x="361" y="1795"/>
                  <a:pt x="403" y="2090"/>
                  <a:pt x="415" y="2392"/>
                </a:cubicBezTo>
                <a:cubicBezTo>
                  <a:pt x="492" y="3492"/>
                  <a:pt x="361" y="4604"/>
                  <a:pt x="503" y="5698"/>
                </a:cubicBezTo>
                <a:cubicBezTo>
                  <a:pt x="568" y="6201"/>
                  <a:pt x="687" y="6691"/>
                  <a:pt x="906" y="7153"/>
                </a:cubicBezTo>
                <a:cubicBezTo>
                  <a:pt x="1012" y="7389"/>
                  <a:pt x="1148" y="7602"/>
                  <a:pt x="1302" y="7809"/>
                </a:cubicBezTo>
                <a:cubicBezTo>
                  <a:pt x="1467" y="8016"/>
                  <a:pt x="1645" y="8211"/>
                  <a:pt x="1804" y="8424"/>
                </a:cubicBezTo>
                <a:cubicBezTo>
                  <a:pt x="1958" y="8631"/>
                  <a:pt x="2100" y="8850"/>
                  <a:pt x="2165" y="9104"/>
                </a:cubicBezTo>
                <a:cubicBezTo>
                  <a:pt x="2248" y="9394"/>
                  <a:pt x="2242" y="9696"/>
                  <a:pt x="2189" y="9986"/>
                </a:cubicBezTo>
                <a:cubicBezTo>
                  <a:pt x="2088" y="10547"/>
                  <a:pt x="1822" y="11056"/>
                  <a:pt x="1544" y="11541"/>
                </a:cubicBezTo>
                <a:cubicBezTo>
                  <a:pt x="1053" y="12440"/>
                  <a:pt x="474" y="13345"/>
                  <a:pt x="503" y="14403"/>
                </a:cubicBezTo>
                <a:cubicBezTo>
                  <a:pt x="521" y="14859"/>
                  <a:pt x="645" y="15302"/>
                  <a:pt x="935" y="15651"/>
                </a:cubicBezTo>
                <a:cubicBezTo>
                  <a:pt x="1184" y="15965"/>
                  <a:pt x="1538" y="16172"/>
                  <a:pt x="1881" y="16379"/>
                </a:cubicBezTo>
                <a:cubicBezTo>
                  <a:pt x="2207" y="16580"/>
                  <a:pt x="2567" y="16787"/>
                  <a:pt x="2774" y="17112"/>
                </a:cubicBezTo>
                <a:cubicBezTo>
                  <a:pt x="3023" y="17503"/>
                  <a:pt x="2934" y="17946"/>
                  <a:pt x="2757" y="18354"/>
                </a:cubicBezTo>
                <a:cubicBezTo>
                  <a:pt x="2579" y="18756"/>
                  <a:pt x="2337" y="19153"/>
                  <a:pt x="2295" y="19602"/>
                </a:cubicBezTo>
                <a:cubicBezTo>
                  <a:pt x="2248" y="20075"/>
                  <a:pt x="2485" y="20525"/>
                  <a:pt x="2828" y="20838"/>
                </a:cubicBezTo>
                <a:cubicBezTo>
                  <a:pt x="3212" y="21193"/>
                  <a:pt x="3721" y="21370"/>
                  <a:pt x="4217" y="21500"/>
                </a:cubicBezTo>
                <a:cubicBezTo>
                  <a:pt x="4797" y="21654"/>
                  <a:pt x="5388" y="21773"/>
                  <a:pt x="5980" y="21861"/>
                </a:cubicBezTo>
                <a:cubicBezTo>
                  <a:pt x="6552" y="21943"/>
                  <a:pt x="7118" y="21996"/>
                  <a:pt x="7695" y="22020"/>
                </a:cubicBezTo>
                <a:lnTo>
                  <a:pt x="7695" y="22020"/>
                </a:lnTo>
                <a:cubicBezTo>
                  <a:pt x="7702" y="22054"/>
                  <a:pt x="7728" y="22084"/>
                  <a:pt x="7769" y="22084"/>
                </a:cubicBezTo>
                <a:cubicBezTo>
                  <a:pt x="7777" y="22084"/>
                  <a:pt x="7786" y="22083"/>
                  <a:pt x="7796" y="22080"/>
                </a:cubicBezTo>
                <a:cubicBezTo>
                  <a:pt x="8103" y="21997"/>
                  <a:pt x="8422" y="21938"/>
                  <a:pt x="8736" y="21855"/>
                </a:cubicBezTo>
                <a:cubicBezTo>
                  <a:pt x="9037" y="21784"/>
                  <a:pt x="9345" y="21702"/>
                  <a:pt x="9653" y="21631"/>
                </a:cubicBezTo>
                <a:cubicBezTo>
                  <a:pt x="10226" y="21483"/>
                  <a:pt x="10818" y="21364"/>
                  <a:pt x="11374" y="21134"/>
                </a:cubicBezTo>
                <a:cubicBezTo>
                  <a:pt x="12332" y="20732"/>
                  <a:pt x="13018" y="19904"/>
                  <a:pt x="13526" y="19017"/>
                </a:cubicBezTo>
                <a:cubicBezTo>
                  <a:pt x="14059" y="18070"/>
                  <a:pt x="14396" y="17023"/>
                  <a:pt x="14514" y="15941"/>
                </a:cubicBezTo>
                <a:cubicBezTo>
                  <a:pt x="14638" y="14794"/>
                  <a:pt x="14496" y="13658"/>
                  <a:pt x="14200" y="12546"/>
                </a:cubicBezTo>
                <a:cubicBezTo>
                  <a:pt x="14047" y="11973"/>
                  <a:pt x="13857" y="11411"/>
                  <a:pt x="13656" y="10849"/>
                </a:cubicBezTo>
                <a:cubicBezTo>
                  <a:pt x="13485" y="10376"/>
                  <a:pt x="13313" y="9885"/>
                  <a:pt x="13041" y="9465"/>
                </a:cubicBezTo>
                <a:cubicBezTo>
                  <a:pt x="12775" y="9051"/>
                  <a:pt x="12409" y="8732"/>
                  <a:pt x="11953" y="8525"/>
                </a:cubicBezTo>
                <a:cubicBezTo>
                  <a:pt x="11504" y="8318"/>
                  <a:pt x="11019" y="8211"/>
                  <a:pt x="10546" y="8069"/>
                </a:cubicBezTo>
                <a:cubicBezTo>
                  <a:pt x="10061" y="7933"/>
                  <a:pt x="9469" y="7797"/>
                  <a:pt x="9233" y="7312"/>
                </a:cubicBezTo>
                <a:cubicBezTo>
                  <a:pt x="9014" y="6881"/>
                  <a:pt x="9061" y="6354"/>
                  <a:pt x="8890" y="5905"/>
                </a:cubicBezTo>
                <a:cubicBezTo>
                  <a:pt x="8730" y="5473"/>
                  <a:pt x="8458" y="5095"/>
                  <a:pt x="8109" y="4811"/>
                </a:cubicBezTo>
                <a:cubicBezTo>
                  <a:pt x="7736" y="4497"/>
                  <a:pt x="7299" y="4349"/>
                  <a:pt x="6832" y="4219"/>
                </a:cubicBezTo>
                <a:cubicBezTo>
                  <a:pt x="6358" y="4083"/>
                  <a:pt x="5862" y="3959"/>
                  <a:pt x="5501" y="3598"/>
                </a:cubicBezTo>
                <a:cubicBezTo>
                  <a:pt x="5229" y="3320"/>
                  <a:pt x="5057" y="2954"/>
                  <a:pt x="4933" y="2593"/>
                </a:cubicBezTo>
                <a:cubicBezTo>
                  <a:pt x="4697" y="1901"/>
                  <a:pt x="4584" y="1085"/>
                  <a:pt x="4058" y="535"/>
                </a:cubicBezTo>
                <a:cubicBezTo>
                  <a:pt x="3744" y="204"/>
                  <a:pt x="3307" y="62"/>
                  <a:pt x="2857" y="26"/>
                </a:cubicBezTo>
                <a:cubicBezTo>
                  <a:pt x="2659" y="9"/>
                  <a:pt x="2459" y="1"/>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26"/>
          <p:cNvGrpSpPr/>
          <p:nvPr/>
        </p:nvGrpSpPr>
        <p:grpSpPr>
          <a:xfrm>
            <a:off x="7762974" y="-745831"/>
            <a:ext cx="2126524" cy="2754589"/>
            <a:chOff x="1795843" y="1309972"/>
            <a:chExt cx="357375" cy="462925"/>
          </a:xfrm>
        </p:grpSpPr>
        <p:sp>
          <p:nvSpPr>
            <p:cNvPr id="258" name="Google Shape;258;p26"/>
            <p:cNvSpPr/>
            <p:nvPr/>
          </p:nvSpPr>
          <p:spPr>
            <a:xfrm>
              <a:off x="1937343" y="1464547"/>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1795843" y="1309972"/>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6"/>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CUSTOM_12_2">
    <p:spTree>
      <p:nvGrpSpPr>
        <p:cNvPr id="1" name="Shape 261"/>
        <p:cNvGrpSpPr/>
        <p:nvPr/>
      </p:nvGrpSpPr>
      <p:grpSpPr>
        <a:xfrm>
          <a:off x="0" y="0"/>
          <a:ext cx="0" cy="0"/>
          <a:chOff x="0" y="0"/>
          <a:chExt cx="0" cy="0"/>
        </a:xfrm>
      </p:grpSpPr>
      <p:sp>
        <p:nvSpPr>
          <p:cNvPr id="262" name="Google Shape;262;p27"/>
          <p:cNvSpPr/>
          <p:nvPr/>
        </p:nvSpPr>
        <p:spPr>
          <a:xfrm rot="2980254">
            <a:off x="-701111" y="-1316942"/>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rot="2980254">
            <a:off x="7422014" y="3837883"/>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CUSTOM_12_1">
    <p:spTree>
      <p:nvGrpSpPr>
        <p:cNvPr id="1" name="Shape 265"/>
        <p:cNvGrpSpPr/>
        <p:nvPr/>
      </p:nvGrpSpPr>
      <p:grpSpPr>
        <a:xfrm>
          <a:off x="0" y="0"/>
          <a:ext cx="0" cy="0"/>
          <a:chOff x="0" y="0"/>
          <a:chExt cx="0" cy="0"/>
        </a:xfrm>
      </p:grpSpPr>
      <p:sp>
        <p:nvSpPr>
          <p:cNvPr id="266" name="Google Shape;266;p28"/>
          <p:cNvSpPr/>
          <p:nvPr/>
        </p:nvSpPr>
        <p:spPr>
          <a:xfrm rot="-3143943">
            <a:off x="8216473" y="-1907595"/>
            <a:ext cx="2329422" cy="5707231"/>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8"/>
          <p:cNvGrpSpPr/>
          <p:nvPr/>
        </p:nvGrpSpPr>
        <p:grpSpPr>
          <a:xfrm rot="-443870">
            <a:off x="7206946" y="-1355711"/>
            <a:ext cx="2389226" cy="3094877"/>
            <a:chOff x="-780589" y="2643050"/>
            <a:chExt cx="2705650" cy="3504757"/>
          </a:xfrm>
        </p:grpSpPr>
        <p:sp>
          <p:nvSpPr>
            <p:cNvPr id="268" name="Google Shape;268;p28"/>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28"/>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1" name="Google Shape;271;p28"/>
          <p:cNvSpPr txBox="1">
            <a:spLocks noGrp="1"/>
          </p:cNvSpPr>
          <p:nvPr>
            <p:ph type="subTitle" idx="1"/>
          </p:nvPr>
        </p:nvSpPr>
        <p:spPr>
          <a:xfrm>
            <a:off x="3446550" y="3413625"/>
            <a:ext cx="2250900" cy="8871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72" name="Google Shape;272;p28"/>
          <p:cNvSpPr txBox="1">
            <a:spLocks noGrp="1"/>
          </p:cNvSpPr>
          <p:nvPr>
            <p:ph type="subTitle" idx="2"/>
          </p:nvPr>
        </p:nvSpPr>
        <p:spPr>
          <a:xfrm>
            <a:off x="3447299" y="2976643"/>
            <a:ext cx="2249400" cy="338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273" name="Google Shape;273;p28"/>
          <p:cNvSpPr txBox="1">
            <a:spLocks noGrp="1"/>
          </p:cNvSpPr>
          <p:nvPr>
            <p:ph type="subTitle" idx="3"/>
          </p:nvPr>
        </p:nvSpPr>
        <p:spPr>
          <a:xfrm>
            <a:off x="789425" y="3413625"/>
            <a:ext cx="2250900" cy="8904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74" name="Google Shape;274;p28"/>
          <p:cNvSpPr txBox="1">
            <a:spLocks noGrp="1"/>
          </p:cNvSpPr>
          <p:nvPr>
            <p:ph type="subTitle" idx="4"/>
          </p:nvPr>
        </p:nvSpPr>
        <p:spPr>
          <a:xfrm>
            <a:off x="790175" y="2976643"/>
            <a:ext cx="2249400" cy="338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275" name="Google Shape;275;p28"/>
          <p:cNvSpPr txBox="1">
            <a:spLocks noGrp="1"/>
          </p:cNvSpPr>
          <p:nvPr>
            <p:ph type="subTitle" idx="5"/>
          </p:nvPr>
        </p:nvSpPr>
        <p:spPr>
          <a:xfrm>
            <a:off x="6103178" y="3413625"/>
            <a:ext cx="2250900" cy="8871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76" name="Google Shape;276;p28"/>
          <p:cNvSpPr txBox="1">
            <a:spLocks noGrp="1"/>
          </p:cNvSpPr>
          <p:nvPr>
            <p:ph type="subTitle" idx="6"/>
          </p:nvPr>
        </p:nvSpPr>
        <p:spPr>
          <a:xfrm>
            <a:off x="6103926" y="2976643"/>
            <a:ext cx="2249400" cy="3384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ive columns 1">
  <p:cSld name="CUSTOM_12_1_1">
    <p:spTree>
      <p:nvGrpSpPr>
        <p:cNvPr id="1" name="Shape 277"/>
        <p:cNvGrpSpPr/>
        <p:nvPr/>
      </p:nvGrpSpPr>
      <p:grpSpPr>
        <a:xfrm>
          <a:off x="0" y="0"/>
          <a:ext cx="0" cy="0"/>
          <a:chOff x="0" y="0"/>
          <a:chExt cx="0" cy="0"/>
        </a:xfrm>
      </p:grpSpPr>
      <p:sp>
        <p:nvSpPr>
          <p:cNvPr id="278" name="Google Shape;278;p29"/>
          <p:cNvSpPr/>
          <p:nvPr/>
        </p:nvSpPr>
        <p:spPr>
          <a:xfrm rot="-674583">
            <a:off x="-613419" y="1351984"/>
            <a:ext cx="2293608" cy="5431755"/>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29"/>
          <p:cNvGrpSpPr/>
          <p:nvPr/>
        </p:nvGrpSpPr>
        <p:grpSpPr>
          <a:xfrm rot="-675181">
            <a:off x="-635143" y="1318741"/>
            <a:ext cx="2312451" cy="6176326"/>
            <a:chOff x="-594002" y="830775"/>
            <a:chExt cx="3082351" cy="8231791"/>
          </a:xfrm>
        </p:grpSpPr>
        <p:sp>
          <p:nvSpPr>
            <p:cNvPr id="280" name="Google Shape;280;p29"/>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9"/>
          <p:cNvSpPr/>
          <p:nvPr/>
        </p:nvSpPr>
        <p:spPr>
          <a:xfrm rot="-3110474">
            <a:off x="8022117" y="-3120046"/>
            <a:ext cx="3480886" cy="5264387"/>
          </a:xfrm>
          <a:custGeom>
            <a:avLst/>
            <a:gdLst/>
            <a:ahLst/>
            <a:cxnLst/>
            <a:rect l="l" t="t" r="r" b="b"/>
            <a:pathLst>
              <a:path w="14537" h="21985" extrusionOk="0">
                <a:moveTo>
                  <a:pt x="2298" y="1"/>
                </a:moveTo>
                <a:cubicBezTo>
                  <a:pt x="1660" y="1"/>
                  <a:pt x="1023" y="60"/>
                  <a:pt x="390" y="179"/>
                </a:cubicBezTo>
                <a:cubicBezTo>
                  <a:pt x="260" y="202"/>
                  <a:pt x="107" y="250"/>
                  <a:pt x="47" y="374"/>
                </a:cubicBezTo>
                <a:cubicBezTo>
                  <a:pt x="0" y="486"/>
                  <a:pt x="47" y="611"/>
                  <a:pt x="89" y="729"/>
                </a:cubicBezTo>
                <a:cubicBezTo>
                  <a:pt x="515" y="1835"/>
                  <a:pt x="432" y="3059"/>
                  <a:pt x="432" y="4242"/>
                </a:cubicBezTo>
                <a:cubicBezTo>
                  <a:pt x="426" y="5425"/>
                  <a:pt x="526" y="6678"/>
                  <a:pt x="1212" y="7642"/>
                </a:cubicBezTo>
                <a:cubicBezTo>
                  <a:pt x="1526" y="8062"/>
                  <a:pt x="1940" y="8423"/>
                  <a:pt x="2123" y="8914"/>
                </a:cubicBezTo>
                <a:cubicBezTo>
                  <a:pt x="2354" y="9505"/>
                  <a:pt x="2206" y="10168"/>
                  <a:pt x="1952" y="10747"/>
                </a:cubicBezTo>
                <a:cubicBezTo>
                  <a:pt x="1597" y="11564"/>
                  <a:pt x="1053" y="12297"/>
                  <a:pt x="733" y="13131"/>
                </a:cubicBezTo>
                <a:cubicBezTo>
                  <a:pt x="426" y="13971"/>
                  <a:pt x="385" y="15006"/>
                  <a:pt x="994" y="15662"/>
                </a:cubicBezTo>
                <a:cubicBezTo>
                  <a:pt x="1591" y="16319"/>
                  <a:pt x="2738" y="16531"/>
                  <a:pt x="2922" y="17407"/>
                </a:cubicBezTo>
                <a:cubicBezTo>
                  <a:pt x="3087" y="18199"/>
                  <a:pt x="2289" y="18909"/>
                  <a:pt x="2295" y="19713"/>
                </a:cubicBezTo>
                <a:cubicBezTo>
                  <a:pt x="2295" y="20198"/>
                  <a:pt x="2596" y="20642"/>
                  <a:pt x="2987" y="20926"/>
                </a:cubicBezTo>
                <a:cubicBezTo>
                  <a:pt x="3383" y="21215"/>
                  <a:pt x="3856" y="21363"/>
                  <a:pt x="4317" y="21482"/>
                </a:cubicBezTo>
                <a:cubicBezTo>
                  <a:pt x="5412" y="21760"/>
                  <a:pt x="6535" y="21925"/>
                  <a:pt x="7671" y="21967"/>
                </a:cubicBezTo>
                <a:lnTo>
                  <a:pt x="7718" y="21984"/>
                </a:lnTo>
                <a:cubicBezTo>
                  <a:pt x="8546" y="21765"/>
                  <a:pt x="9368" y="21553"/>
                  <a:pt x="10190" y="21346"/>
                </a:cubicBezTo>
                <a:cubicBezTo>
                  <a:pt x="10640" y="21227"/>
                  <a:pt x="11101" y="21115"/>
                  <a:pt x="11515" y="20902"/>
                </a:cubicBezTo>
                <a:cubicBezTo>
                  <a:pt x="12230" y="20535"/>
                  <a:pt x="12786" y="19914"/>
                  <a:pt x="13212" y="19234"/>
                </a:cubicBezTo>
                <a:cubicBezTo>
                  <a:pt x="14099" y="17833"/>
                  <a:pt x="14537" y="16147"/>
                  <a:pt x="14425" y="14491"/>
                </a:cubicBezTo>
                <a:cubicBezTo>
                  <a:pt x="14336" y="13190"/>
                  <a:pt x="13940" y="11942"/>
                  <a:pt x="13502" y="10718"/>
                </a:cubicBezTo>
                <a:cubicBezTo>
                  <a:pt x="13271" y="10067"/>
                  <a:pt x="13005" y="9393"/>
                  <a:pt x="12485" y="8932"/>
                </a:cubicBezTo>
                <a:cubicBezTo>
                  <a:pt x="11775" y="8311"/>
                  <a:pt x="10764" y="8234"/>
                  <a:pt x="9883" y="7897"/>
                </a:cubicBezTo>
                <a:cubicBezTo>
                  <a:pt x="9670" y="7814"/>
                  <a:pt x="9457" y="7719"/>
                  <a:pt x="9303" y="7548"/>
                </a:cubicBezTo>
                <a:cubicBezTo>
                  <a:pt x="8960" y="7187"/>
                  <a:pt x="8978" y="6643"/>
                  <a:pt x="8865" y="6164"/>
                </a:cubicBezTo>
                <a:cubicBezTo>
                  <a:pt x="8694" y="5431"/>
                  <a:pt x="8179" y="4792"/>
                  <a:pt x="7499" y="4478"/>
                </a:cubicBezTo>
                <a:cubicBezTo>
                  <a:pt x="6855" y="4183"/>
                  <a:pt x="6080" y="4153"/>
                  <a:pt x="5530" y="3698"/>
                </a:cubicBezTo>
                <a:cubicBezTo>
                  <a:pt x="4513" y="2858"/>
                  <a:pt x="4808" y="989"/>
                  <a:pt x="3685" y="285"/>
                </a:cubicBezTo>
                <a:cubicBezTo>
                  <a:pt x="3306" y="49"/>
                  <a:pt x="2839" y="13"/>
                  <a:pt x="2389" y="1"/>
                </a:cubicBezTo>
                <a:cubicBezTo>
                  <a:pt x="2359" y="1"/>
                  <a:pt x="2329" y="1"/>
                  <a:pt x="2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rot="-3110474">
            <a:off x="7841534" y="-3036409"/>
            <a:ext cx="3505310" cy="5288093"/>
          </a:xfrm>
          <a:custGeom>
            <a:avLst/>
            <a:gdLst/>
            <a:ahLst/>
            <a:cxnLst/>
            <a:rect l="l" t="t" r="r" b="b"/>
            <a:pathLst>
              <a:path w="14639" h="22084" extrusionOk="0">
                <a:moveTo>
                  <a:pt x="2338" y="50"/>
                </a:moveTo>
                <a:cubicBezTo>
                  <a:pt x="2563" y="50"/>
                  <a:pt x="2788" y="62"/>
                  <a:pt x="3011" y="91"/>
                </a:cubicBezTo>
                <a:cubicBezTo>
                  <a:pt x="3478" y="162"/>
                  <a:pt x="3892" y="357"/>
                  <a:pt x="4164" y="742"/>
                </a:cubicBezTo>
                <a:cubicBezTo>
                  <a:pt x="4383" y="1049"/>
                  <a:pt x="4513" y="1410"/>
                  <a:pt x="4614" y="1765"/>
                </a:cubicBezTo>
                <a:cubicBezTo>
                  <a:pt x="4821" y="2451"/>
                  <a:pt x="4974" y="3249"/>
                  <a:pt x="5548" y="3734"/>
                </a:cubicBezTo>
                <a:cubicBezTo>
                  <a:pt x="5903" y="4042"/>
                  <a:pt x="6358" y="4166"/>
                  <a:pt x="6796" y="4290"/>
                </a:cubicBezTo>
                <a:cubicBezTo>
                  <a:pt x="7269" y="4426"/>
                  <a:pt x="7719" y="4580"/>
                  <a:pt x="8097" y="4911"/>
                </a:cubicBezTo>
                <a:cubicBezTo>
                  <a:pt x="8452" y="5225"/>
                  <a:pt x="8718" y="5633"/>
                  <a:pt x="8842" y="6082"/>
                </a:cubicBezTo>
                <a:cubicBezTo>
                  <a:pt x="8972" y="6526"/>
                  <a:pt x="8949" y="7017"/>
                  <a:pt x="9179" y="7425"/>
                </a:cubicBezTo>
                <a:cubicBezTo>
                  <a:pt x="9416" y="7851"/>
                  <a:pt x="9919" y="8004"/>
                  <a:pt x="10350" y="8129"/>
                </a:cubicBezTo>
                <a:cubicBezTo>
                  <a:pt x="10818" y="8271"/>
                  <a:pt x="11291" y="8371"/>
                  <a:pt x="11740" y="8554"/>
                </a:cubicBezTo>
                <a:cubicBezTo>
                  <a:pt x="12213" y="8750"/>
                  <a:pt x="12621" y="9051"/>
                  <a:pt x="12911" y="9483"/>
                </a:cubicBezTo>
                <a:cubicBezTo>
                  <a:pt x="13189" y="9903"/>
                  <a:pt x="13361" y="10388"/>
                  <a:pt x="13532" y="10867"/>
                </a:cubicBezTo>
                <a:cubicBezTo>
                  <a:pt x="13923" y="11973"/>
                  <a:pt x="14277" y="13102"/>
                  <a:pt x="14390" y="14279"/>
                </a:cubicBezTo>
                <a:cubicBezTo>
                  <a:pt x="14490" y="15350"/>
                  <a:pt x="14360" y="16438"/>
                  <a:pt x="14017" y="17461"/>
                </a:cubicBezTo>
                <a:cubicBezTo>
                  <a:pt x="13692" y="18437"/>
                  <a:pt x="13177" y="19401"/>
                  <a:pt x="12444" y="20134"/>
                </a:cubicBezTo>
                <a:cubicBezTo>
                  <a:pt x="12083" y="20495"/>
                  <a:pt x="11652" y="20791"/>
                  <a:pt x="11167" y="20986"/>
                </a:cubicBezTo>
                <a:cubicBezTo>
                  <a:pt x="10628" y="21193"/>
                  <a:pt x="10049" y="21317"/>
                  <a:pt x="9487" y="21459"/>
                </a:cubicBezTo>
                <a:cubicBezTo>
                  <a:pt x="9209" y="21530"/>
                  <a:pt x="8919" y="21607"/>
                  <a:pt x="8635" y="21678"/>
                </a:cubicBezTo>
                <a:cubicBezTo>
                  <a:pt x="8340" y="21755"/>
                  <a:pt x="8044" y="21849"/>
                  <a:pt x="7748" y="21932"/>
                </a:cubicBezTo>
                <a:cubicBezTo>
                  <a:pt x="7718" y="21940"/>
                  <a:pt x="7701" y="21960"/>
                  <a:pt x="7696" y="21984"/>
                </a:cubicBezTo>
                <a:lnTo>
                  <a:pt x="7696" y="21984"/>
                </a:lnTo>
                <a:cubicBezTo>
                  <a:pt x="6520" y="21928"/>
                  <a:pt x="5334" y="21745"/>
                  <a:pt x="4194" y="21424"/>
                </a:cubicBezTo>
                <a:cubicBezTo>
                  <a:pt x="3685" y="21276"/>
                  <a:pt x="3165" y="21075"/>
                  <a:pt x="2804" y="20667"/>
                </a:cubicBezTo>
                <a:cubicBezTo>
                  <a:pt x="2467" y="20288"/>
                  <a:pt x="2337" y="19803"/>
                  <a:pt x="2485" y="19312"/>
                </a:cubicBezTo>
                <a:cubicBezTo>
                  <a:pt x="2621" y="18892"/>
                  <a:pt x="2869" y="18514"/>
                  <a:pt x="2999" y="18088"/>
                </a:cubicBezTo>
                <a:cubicBezTo>
                  <a:pt x="3106" y="17715"/>
                  <a:pt x="3076" y="17325"/>
                  <a:pt x="2839" y="17000"/>
                </a:cubicBezTo>
                <a:cubicBezTo>
                  <a:pt x="2390" y="16373"/>
                  <a:pt x="1538" y="16201"/>
                  <a:pt x="1042" y="15610"/>
                </a:cubicBezTo>
                <a:cubicBezTo>
                  <a:pt x="403" y="14841"/>
                  <a:pt x="592" y="13712"/>
                  <a:pt x="971" y="12866"/>
                </a:cubicBezTo>
                <a:cubicBezTo>
                  <a:pt x="1408" y="11902"/>
                  <a:pt x="2148" y="11015"/>
                  <a:pt x="2307" y="9938"/>
                </a:cubicBezTo>
                <a:cubicBezTo>
                  <a:pt x="2384" y="9430"/>
                  <a:pt x="2295" y="8951"/>
                  <a:pt x="2006" y="8519"/>
                </a:cubicBezTo>
                <a:cubicBezTo>
                  <a:pt x="1722" y="8105"/>
                  <a:pt x="1349" y="7756"/>
                  <a:pt x="1101" y="7312"/>
                </a:cubicBezTo>
                <a:cubicBezTo>
                  <a:pt x="598" y="6396"/>
                  <a:pt x="533" y="5319"/>
                  <a:pt x="533" y="4290"/>
                </a:cubicBezTo>
                <a:cubicBezTo>
                  <a:pt x="533" y="3184"/>
                  <a:pt x="610" y="2043"/>
                  <a:pt x="267" y="978"/>
                </a:cubicBezTo>
                <a:cubicBezTo>
                  <a:pt x="231" y="854"/>
                  <a:pt x="172" y="736"/>
                  <a:pt x="143" y="612"/>
                </a:cubicBezTo>
                <a:cubicBezTo>
                  <a:pt x="95" y="417"/>
                  <a:pt x="202" y="316"/>
                  <a:pt x="379" y="269"/>
                </a:cubicBezTo>
                <a:cubicBezTo>
                  <a:pt x="657" y="186"/>
                  <a:pt x="971" y="162"/>
                  <a:pt x="1260" y="121"/>
                </a:cubicBezTo>
                <a:cubicBezTo>
                  <a:pt x="1614" y="81"/>
                  <a:pt x="1976" y="50"/>
                  <a:pt x="2338" y="50"/>
                </a:cubicBezTo>
                <a:close/>
                <a:moveTo>
                  <a:pt x="2258" y="1"/>
                </a:moveTo>
                <a:cubicBezTo>
                  <a:pt x="1848" y="1"/>
                  <a:pt x="1437" y="34"/>
                  <a:pt x="1036" y="85"/>
                </a:cubicBezTo>
                <a:cubicBezTo>
                  <a:pt x="906" y="97"/>
                  <a:pt x="775" y="121"/>
                  <a:pt x="645" y="144"/>
                </a:cubicBezTo>
                <a:cubicBezTo>
                  <a:pt x="521" y="168"/>
                  <a:pt x="379" y="180"/>
                  <a:pt x="261" y="227"/>
                </a:cubicBezTo>
                <a:cubicBezTo>
                  <a:pt x="48" y="316"/>
                  <a:pt x="1" y="499"/>
                  <a:pt x="78" y="706"/>
                </a:cubicBezTo>
                <a:cubicBezTo>
                  <a:pt x="166" y="972"/>
                  <a:pt x="255" y="1221"/>
                  <a:pt x="302" y="1499"/>
                </a:cubicBezTo>
                <a:cubicBezTo>
                  <a:pt x="361" y="1795"/>
                  <a:pt x="403" y="2090"/>
                  <a:pt x="415" y="2392"/>
                </a:cubicBezTo>
                <a:cubicBezTo>
                  <a:pt x="492" y="3492"/>
                  <a:pt x="361" y="4604"/>
                  <a:pt x="503" y="5698"/>
                </a:cubicBezTo>
                <a:cubicBezTo>
                  <a:pt x="568" y="6201"/>
                  <a:pt x="687" y="6691"/>
                  <a:pt x="906" y="7153"/>
                </a:cubicBezTo>
                <a:cubicBezTo>
                  <a:pt x="1012" y="7389"/>
                  <a:pt x="1148" y="7602"/>
                  <a:pt x="1302" y="7809"/>
                </a:cubicBezTo>
                <a:cubicBezTo>
                  <a:pt x="1467" y="8016"/>
                  <a:pt x="1645" y="8211"/>
                  <a:pt x="1804" y="8424"/>
                </a:cubicBezTo>
                <a:cubicBezTo>
                  <a:pt x="1958" y="8631"/>
                  <a:pt x="2100" y="8850"/>
                  <a:pt x="2165" y="9104"/>
                </a:cubicBezTo>
                <a:cubicBezTo>
                  <a:pt x="2248" y="9394"/>
                  <a:pt x="2242" y="9696"/>
                  <a:pt x="2189" y="9986"/>
                </a:cubicBezTo>
                <a:cubicBezTo>
                  <a:pt x="2088" y="10547"/>
                  <a:pt x="1822" y="11056"/>
                  <a:pt x="1544" y="11541"/>
                </a:cubicBezTo>
                <a:cubicBezTo>
                  <a:pt x="1053" y="12440"/>
                  <a:pt x="474" y="13345"/>
                  <a:pt x="503" y="14403"/>
                </a:cubicBezTo>
                <a:cubicBezTo>
                  <a:pt x="521" y="14859"/>
                  <a:pt x="645" y="15302"/>
                  <a:pt x="935" y="15651"/>
                </a:cubicBezTo>
                <a:cubicBezTo>
                  <a:pt x="1184" y="15965"/>
                  <a:pt x="1538" y="16172"/>
                  <a:pt x="1881" y="16379"/>
                </a:cubicBezTo>
                <a:cubicBezTo>
                  <a:pt x="2207" y="16580"/>
                  <a:pt x="2567" y="16787"/>
                  <a:pt x="2774" y="17112"/>
                </a:cubicBezTo>
                <a:cubicBezTo>
                  <a:pt x="3023" y="17503"/>
                  <a:pt x="2934" y="17946"/>
                  <a:pt x="2757" y="18354"/>
                </a:cubicBezTo>
                <a:cubicBezTo>
                  <a:pt x="2579" y="18756"/>
                  <a:pt x="2337" y="19153"/>
                  <a:pt x="2295" y="19602"/>
                </a:cubicBezTo>
                <a:cubicBezTo>
                  <a:pt x="2248" y="20075"/>
                  <a:pt x="2485" y="20525"/>
                  <a:pt x="2828" y="20838"/>
                </a:cubicBezTo>
                <a:cubicBezTo>
                  <a:pt x="3212" y="21193"/>
                  <a:pt x="3721" y="21370"/>
                  <a:pt x="4217" y="21500"/>
                </a:cubicBezTo>
                <a:cubicBezTo>
                  <a:pt x="4797" y="21654"/>
                  <a:pt x="5388" y="21773"/>
                  <a:pt x="5980" y="21861"/>
                </a:cubicBezTo>
                <a:cubicBezTo>
                  <a:pt x="6552" y="21943"/>
                  <a:pt x="7118" y="21996"/>
                  <a:pt x="7695" y="22020"/>
                </a:cubicBezTo>
                <a:lnTo>
                  <a:pt x="7695" y="22020"/>
                </a:lnTo>
                <a:cubicBezTo>
                  <a:pt x="7702" y="22054"/>
                  <a:pt x="7728" y="22084"/>
                  <a:pt x="7769" y="22084"/>
                </a:cubicBezTo>
                <a:cubicBezTo>
                  <a:pt x="7777" y="22084"/>
                  <a:pt x="7786" y="22083"/>
                  <a:pt x="7796" y="22080"/>
                </a:cubicBezTo>
                <a:cubicBezTo>
                  <a:pt x="8103" y="21997"/>
                  <a:pt x="8422" y="21938"/>
                  <a:pt x="8736" y="21855"/>
                </a:cubicBezTo>
                <a:cubicBezTo>
                  <a:pt x="9037" y="21784"/>
                  <a:pt x="9345" y="21702"/>
                  <a:pt x="9653" y="21631"/>
                </a:cubicBezTo>
                <a:cubicBezTo>
                  <a:pt x="10226" y="21483"/>
                  <a:pt x="10818" y="21364"/>
                  <a:pt x="11374" y="21134"/>
                </a:cubicBezTo>
                <a:cubicBezTo>
                  <a:pt x="12332" y="20732"/>
                  <a:pt x="13018" y="19904"/>
                  <a:pt x="13526" y="19017"/>
                </a:cubicBezTo>
                <a:cubicBezTo>
                  <a:pt x="14059" y="18070"/>
                  <a:pt x="14396" y="17023"/>
                  <a:pt x="14514" y="15941"/>
                </a:cubicBezTo>
                <a:cubicBezTo>
                  <a:pt x="14638" y="14794"/>
                  <a:pt x="14496" y="13658"/>
                  <a:pt x="14200" y="12546"/>
                </a:cubicBezTo>
                <a:cubicBezTo>
                  <a:pt x="14047" y="11973"/>
                  <a:pt x="13857" y="11411"/>
                  <a:pt x="13656" y="10849"/>
                </a:cubicBezTo>
                <a:cubicBezTo>
                  <a:pt x="13485" y="10376"/>
                  <a:pt x="13313" y="9885"/>
                  <a:pt x="13041" y="9465"/>
                </a:cubicBezTo>
                <a:cubicBezTo>
                  <a:pt x="12775" y="9051"/>
                  <a:pt x="12409" y="8732"/>
                  <a:pt x="11953" y="8525"/>
                </a:cubicBezTo>
                <a:cubicBezTo>
                  <a:pt x="11504" y="8318"/>
                  <a:pt x="11019" y="8211"/>
                  <a:pt x="10546" y="8069"/>
                </a:cubicBezTo>
                <a:cubicBezTo>
                  <a:pt x="10061" y="7933"/>
                  <a:pt x="9469" y="7797"/>
                  <a:pt x="9233" y="7312"/>
                </a:cubicBezTo>
                <a:cubicBezTo>
                  <a:pt x="9014" y="6881"/>
                  <a:pt x="9061" y="6354"/>
                  <a:pt x="8890" y="5905"/>
                </a:cubicBezTo>
                <a:cubicBezTo>
                  <a:pt x="8730" y="5473"/>
                  <a:pt x="8458" y="5095"/>
                  <a:pt x="8109" y="4811"/>
                </a:cubicBezTo>
                <a:cubicBezTo>
                  <a:pt x="7736" y="4497"/>
                  <a:pt x="7299" y="4349"/>
                  <a:pt x="6832" y="4219"/>
                </a:cubicBezTo>
                <a:cubicBezTo>
                  <a:pt x="6358" y="4083"/>
                  <a:pt x="5862" y="3959"/>
                  <a:pt x="5501" y="3598"/>
                </a:cubicBezTo>
                <a:cubicBezTo>
                  <a:pt x="5229" y="3320"/>
                  <a:pt x="5057" y="2954"/>
                  <a:pt x="4933" y="2593"/>
                </a:cubicBezTo>
                <a:cubicBezTo>
                  <a:pt x="4697" y="1901"/>
                  <a:pt x="4584" y="1085"/>
                  <a:pt x="4058" y="535"/>
                </a:cubicBezTo>
                <a:cubicBezTo>
                  <a:pt x="3744" y="204"/>
                  <a:pt x="3307" y="62"/>
                  <a:pt x="2857" y="26"/>
                </a:cubicBezTo>
                <a:cubicBezTo>
                  <a:pt x="2659" y="9"/>
                  <a:pt x="2459" y="1"/>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txBox="1">
            <a:spLocks noGrp="1"/>
          </p:cNvSpPr>
          <p:nvPr>
            <p:ph type="subTitle" idx="1"/>
          </p:nvPr>
        </p:nvSpPr>
        <p:spPr>
          <a:xfrm>
            <a:off x="3502152" y="2043344"/>
            <a:ext cx="2002500" cy="576000"/>
          </a:xfrm>
          <a:prstGeom prst="rect">
            <a:avLst/>
          </a:prstGeom>
        </p:spPr>
        <p:txBody>
          <a:bodyPr spcFirstLastPara="1" wrap="square" lIns="0" tIns="0" rIns="0" bIns="0" anchor="ctr" anchorCtr="0">
            <a:normAutofit/>
          </a:bodyPr>
          <a:lstStyle>
            <a:lvl1pPr lvl="0" algn="ctr" rtl="0">
              <a:spcBef>
                <a:spcPts val="1400"/>
              </a:spcBef>
              <a:spcAft>
                <a:spcPts val="0"/>
              </a:spcAft>
              <a:buClr>
                <a:schemeClr val="accent1"/>
              </a:buClr>
              <a:buSzPts val="1600"/>
              <a:buFont typeface="Open Sans"/>
              <a:buNone/>
              <a:defRPr sz="1600" b="1"/>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85" name="Google Shape;285;p29"/>
          <p:cNvSpPr txBox="1">
            <a:spLocks noGrp="1"/>
          </p:cNvSpPr>
          <p:nvPr>
            <p:ph type="subTitle" idx="2"/>
          </p:nvPr>
        </p:nvSpPr>
        <p:spPr>
          <a:xfrm>
            <a:off x="1078992" y="2044994"/>
            <a:ext cx="2002500" cy="572700"/>
          </a:xfrm>
          <a:prstGeom prst="rect">
            <a:avLst/>
          </a:prstGeom>
        </p:spPr>
        <p:txBody>
          <a:bodyPr spcFirstLastPara="1" wrap="square" lIns="0" tIns="0" rIns="0" bIns="0" anchor="ctr" anchorCtr="0">
            <a:normAutofit/>
          </a:bodyPr>
          <a:lstStyle>
            <a:lvl1pPr lvl="0" algn="ctr" rtl="0">
              <a:spcBef>
                <a:spcPts val="1400"/>
              </a:spcBef>
              <a:spcAft>
                <a:spcPts val="0"/>
              </a:spcAft>
              <a:buClr>
                <a:schemeClr val="accent1"/>
              </a:buClr>
              <a:buSzPts val="1600"/>
              <a:buFont typeface="Open Sans"/>
              <a:buNone/>
              <a:defRPr sz="1600" b="1"/>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86" name="Google Shape;286;p29"/>
          <p:cNvSpPr txBox="1">
            <a:spLocks noGrp="1"/>
          </p:cNvSpPr>
          <p:nvPr>
            <p:ph type="subTitle" idx="3"/>
          </p:nvPr>
        </p:nvSpPr>
        <p:spPr>
          <a:xfrm>
            <a:off x="5931203" y="2043344"/>
            <a:ext cx="2002500" cy="576000"/>
          </a:xfrm>
          <a:prstGeom prst="rect">
            <a:avLst/>
          </a:prstGeom>
        </p:spPr>
        <p:txBody>
          <a:bodyPr spcFirstLastPara="1" wrap="square" lIns="0" tIns="0" rIns="0" bIns="0" anchor="ctr" anchorCtr="0">
            <a:normAutofit/>
          </a:bodyPr>
          <a:lstStyle>
            <a:lvl1pPr lvl="0" algn="ctr" rtl="0">
              <a:spcBef>
                <a:spcPts val="1400"/>
              </a:spcBef>
              <a:spcAft>
                <a:spcPts val="0"/>
              </a:spcAft>
              <a:buClr>
                <a:schemeClr val="accent1"/>
              </a:buClr>
              <a:buSzPts val="1600"/>
              <a:buFont typeface="Open Sans"/>
              <a:buNone/>
              <a:defRPr sz="1600" b="1"/>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87" name="Google Shape;287;p29"/>
          <p:cNvSpPr txBox="1">
            <a:spLocks noGrp="1"/>
          </p:cNvSpPr>
          <p:nvPr>
            <p:ph type="subTitle" idx="4"/>
          </p:nvPr>
        </p:nvSpPr>
        <p:spPr>
          <a:xfrm>
            <a:off x="4798103" y="3068156"/>
            <a:ext cx="2002500" cy="576000"/>
          </a:xfrm>
          <a:prstGeom prst="rect">
            <a:avLst/>
          </a:prstGeom>
        </p:spPr>
        <p:txBody>
          <a:bodyPr spcFirstLastPara="1" wrap="square" lIns="0" tIns="0" rIns="0" bIns="0" anchor="ctr" anchorCtr="0">
            <a:normAutofit/>
          </a:bodyPr>
          <a:lstStyle>
            <a:lvl1pPr lvl="0" algn="ctr" rtl="0">
              <a:lnSpc>
                <a:spcPct val="100000"/>
              </a:lnSpc>
              <a:spcBef>
                <a:spcPts val="0"/>
              </a:spcBef>
              <a:spcAft>
                <a:spcPts val="0"/>
              </a:spcAft>
              <a:buClr>
                <a:schemeClr val="accent1"/>
              </a:buClr>
              <a:buSzPts val="1600"/>
              <a:buFont typeface="Open Sans"/>
              <a:buNone/>
              <a:defRPr sz="1600" b="1"/>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88" name="Google Shape;288;p29"/>
          <p:cNvSpPr txBox="1">
            <a:spLocks noGrp="1"/>
          </p:cNvSpPr>
          <p:nvPr>
            <p:ph type="subTitle" idx="5"/>
          </p:nvPr>
        </p:nvSpPr>
        <p:spPr>
          <a:xfrm>
            <a:off x="2342081" y="3069806"/>
            <a:ext cx="2002500" cy="572700"/>
          </a:xfrm>
          <a:prstGeom prst="rect">
            <a:avLst/>
          </a:prstGeom>
        </p:spPr>
        <p:txBody>
          <a:bodyPr spcFirstLastPara="1" wrap="square" lIns="0" tIns="0" rIns="0" bIns="0" anchor="ctr" anchorCtr="0">
            <a:normAutofit/>
          </a:bodyPr>
          <a:lstStyle>
            <a:lvl1pPr lvl="0" algn="ctr" rtl="0">
              <a:lnSpc>
                <a:spcPct val="100000"/>
              </a:lnSpc>
              <a:spcBef>
                <a:spcPts val="0"/>
              </a:spcBef>
              <a:spcAft>
                <a:spcPts val="0"/>
              </a:spcAft>
              <a:buClr>
                <a:schemeClr val="accent1"/>
              </a:buClr>
              <a:buSzPts val="1600"/>
              <a:buFont typeface="Open Sans"/>
              <a:buNone/>
              <a:defRPr sz="1600" b="1"/>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289" name="Google Shape;289;p29"/>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0" name="Google Shape;290;p29"/>
          <p:cNvGrpSpPr/>
          <p:nvPr/>
        </p:nvGrpSpPr>
        <p:grpSpPr>
          <a:xfrm rot="3493596">
            <a:off x="7090492" y="3129748"/>
            <a:ext cx="2705850" cy="3505015"/>
            <a:chOff x="-780589" y="2643050"/>
            <a:chExt cx="2705650" cy="3504757"/>
          </a:xfrm>
        </p:grpSpPr>
        <p:sp>
          <p:nvSpPr>
            <p:cNvPr id="291" name="Google Shape;291;p29"/>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12_1_1_1">
    <p:bg>
      <p:bgPr>
        <a:solidFill>
          <a:schemeClr val="accent1"/>
        </a:solidFill>
        <a:effectLst/>
      </p:bgPr>
    </p:bg>
    <p:spTree>
      <p:nvGrpSpPr>
        <p:cNvPr id="1" name="Shape 293"/>
        <p:cNvGrpSpPr/>
        <p:nvPr/>
      </p:nvGrpSpPr>
      <p:grpSpPr>
        <a:xfrm>
          <a:off x="0" y="0"/>
          <a:ext cx="0" cy="0"/>
          <a:chOff x="0" y="0"/>
          <a:chExt cx="0" cy="0"/>
        </a:xfrm>
      </p:grpSpPr>
      <p:sp>
        <p:nvSpPr>
          <p:cNvPr id="294" name="Google Shape;294;p30"/>
          <p:cNvSpPr/>
          <p:nvPr/>
        </p:nvSpPr>
        <p:spPr>
          <a:xfrm flipH="1">
            <a:off x="-1257205" y="3355501"/>
            <a:ext cx="6686898" cy="3773593"/>
          </a:xfrm>
          <a:custGeom>
            <a:avLst/>
            <a:gdLst/>
            <a:ahLst/>
            <a:cxnLst/>
            <a:rect l="l" t="t" r="r" b="b"/>
            <a:pathLst>
              <a:path w="28377" h="21436" extrusionOk="0">
                <a:moveTo>
                  <a:pt x="16427" y="0"/>
                </a:moveTo>
                <a:cubicBezTo>
                  <a:pt x="16123" y="0"/>
                  <a:pt x="15816" y="21"/>
                  <a:pt x="15508" y="62"/>
                </a:cubicBezTo>
                <a:cubicBezTo>
                  <a:pt x="11918" y="547"/>
                  <a:pt x="9333" y="2428"/>
                  <a:pt x="9718" y="6059"/>
                </a:cubicBezTo>
                <a:cubicBezTo>
                  <a:pt x="9718" y="6071"/>
                  <a:pt x="9724" y="6100"/>
                  <a:pt x="9724" y="6130"/>
                </a:cubicBezTo>
                <a:cubicBezTo>
                  <a:pt x="9789" y="7123"/>
                  <a:pt x="9008" y="7951"/>
                  <a:pt x="8014" y="7969"/>
                </a:cubicBezTo>
                <a:cubicBezTo>
                  <a:pt x="7807" y="7981"/>
                  <a:pt x="7594" y="7987"/>
                  <a:pt x="7387" y="8011"/>
                </a:cubicBezTo>
                <a:cubicBezTo>
                  <a:pt x="3106" y="8454"/>
                  <a:pt x="1" y="12275"/>
                  <a:pt x="462" y="16539"/>
                </a:cubicBezTo>
                <a:cubicBezTo>
                  <a:pt x="669" y="18490"/>
                  <a:pt x="1598" y="20200"/>
                  <a:pt x="2952" y="21436"/>
                </a:cubicBezTo>
                <a:lnTo>
                  <a:pt x="25266" y="21436"/>
                </a:lnTo>
                <a:cubicBezTo>
                  <a:pt x="26951" y="19827"/>
                  <a:pt x="28122" y="17592"/>
                  <a:pt x="28217" y="15391"/>
                </a:cubicBezTo>
                <a:cubicBezTo>
                  <a:pt x="28377" y="11985"/>
                  <a:pt x="26673" y="9057"/>
                  <a:pt x="24113" y="7401"/>
                </a:cubicBezTo>
                <a:cubicBezTo>
                  <a:pt x="23628" y="7094"/>
                  <a:pt x="23320" y="6579"/>
                  <a:pt x="23255" y="6018"/>
                </a:cubicBezTo>
                <a:cubicBezTo>
                  <a:pt x="23255" y="5988"/>
                  <a:pt x="23243" y="5958"/>
                  <a:pt x="23243" y="5929"/>
                </a:cubicBezTo>
                <a:cubicBezTo>
                  <a:pt x="22809" y="2499"/>
                  <a:pt x="19810"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30"/>
          <p:cNvGrpSpPr/>
          <p:nvPr/>
        </p:nvGrpSpPr>
        <p:grpSpPr>
          <a:xfrm rot="-9580625" flipH="1">
            <a:off x="8063660" y="-515870"/>
            <a:ext cx="2389282" cy="3094949"/>
            <a:chOff x="-780589" y="2643050"/>
            <a:chExt cx="2705650" cy="3504757"/>
          </a:xfrm>
        </p:grpSpPr>
        <p:sp>
          <p:nvSpPr>
            <p:cNvPr id="296" name="Google Shape;296;p30"/>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0"/>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30"/>
          <p:cNvSpPr txBox="1">
            <a:spLocks noGrp="1"/>
          </p:cNvSpPr>
          <p:nvPr>
            <p:ph type="subTitle" idx="1"/>
          </p:nvPr>
        </p:nvSpPr>
        <p:spPr>
          <a:xfrm>
            <a:off x="4542450" y="2075875"/>
            <a:ext cx="3657600" cy="16587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3"/>
              </a:buClr>
              <a:buSzPts val="1600"/>
              <a:buFont typeface="Open Sans"/>
              <a:buChar char="●"/>
              <a:defRPr/>
            </a:lvl1pPr>
            <a:lvl2pPr lvl="1"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a:endParaRPr/>
          </a:p>
        </p:txBody>
      </p:sp>
      <p:grpSp>
        <p:nvGrpSpPr>
          <p:cNvPr id="300" name="Google Shape;300;p30"/>
          <p:cNvGrpSpPr/>
          <p:nvPr/>
        </p:nvGrpSpPr>
        <p:grpSpPr>
          <a:xfrm rot="-443870">
            <a:off x="-906529" y="2632289"/>
            <a:ext cx="2389226" cy="3094877"/>
            <a:chOff x="-780589" y="2643050"/>
            <a:chExt cx="2705650" cy="3504757"/>
          </a:xfrm>
        </p:grpSpPr>
        <p:sp>
          <p:nvSpPr>
            <p:cNvPr id="301" name="Google Shape;301;p30"/>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grpSp>
        <p:nvGrpSpPr>
          <p:cNvPr id="31" name="Google Shape;31;p4"/>
          <p:cNvGrpSpPr/>
          <p:nvPr/>
        </p:nvGrpSpPr>
        <p:grpSpPr>
          <a:xfrm rot="2700000">
            <a:off x="-162191" y="-182442"/>
            <a:ext cx="1267578" cy="1793503"/>
            <a:chOff x="1339700" y="827250"/>
            <a:chExt cx="289825" cy="410075"/>
          </a:xfrm>
        </p:grpSpPr>
        <p:sp>
          <p:nvSpPr>
            <p:cNvPr id="32" name="Google Shape;32;p4"/>
            <p:cNvSpPr/>
            <p:nvPr/>
          </p:nvSpPr>
          <p:spPr>
            <a:xfrm>
              <a:off x="1339700" y="827250"/>
              <a:ext cx="289825" cy="320025"/>
            </a:xfrm>
            <a:custGeom>
              <a:avLst/>
              <a:gdLst/>
              <a:ahLst/>
              <a:cxnLst/>
              <a:rect l="l" t="t" r="r" b="b"/>
              <a:pathLst>
                <a:path w="11593" h="12801" extrusionOk="0">
                  <a:moveTo>
                    <a:pt x="1" y="5264"/>
                  </a:moveTo>
                  <a:lnTo>
                    <a:pt x="1" y="5264"/>
                  </a:lnTo>
                  <a:cubicBezTo>
                    <a:pt x="42" y="5291"/>
                    <a:pt x="83" y="5318"/>
                    <a:pt x="125" y="5344"/>
                  </a:cubicBezTo>
                  <a:lnTo>
                    <a:pt x="125" y="5344"/>
                  </a:lnTo>
                  <a:cubicBezTo>
                    <a:pt x="84" y="5317"/>
                    <a:pt x="42" y="5290"/>
                    <a:pt x="1" y="5264"/>
                  </a:cubicBezTo>
                  <a:close/>
                  <a:moveTo>
                    <a:pt x="6654" y="0"/>
                  </a:moveTo>
                  <a:lnTo>
                    <a:pt x="6654" y="0"/>
                  </a:lnTo>
                  <a:cubicBezTo>
                    <a:pt x="6707" y="994"/>
                    <a:pt x="6364" y="1952"/>
                    <a:pt x="6116" y="2916"/>
                  </a:cubicBezTo>
                  <a:cubicBezTo>
                    <a:pt x="5862" y="3874"/>
                    <a:pt x="5619" y="5027"/>
                    <a:pt x="6003" y="5944"/>
                  </a:cubicBezTo>
                  <a:lnTo>
                    <a:pt x="6003" y="5944"/>
                  </a:lnTo>
                  <a:cubicBezTo>
                    <a:pt x="6006" y="5936"/>
                    <a:pt x="6916" y="5126"/>
                    <a:pt x="7186" y="3578"/>
                  </a:cubicBezTo>
                  <a:cubicBezTo>
                    <a:pt x="7500" y="1769"/>
                    <a:pt x="6701" y="757"/>
                    <a:pt x="6654" y="0"/>
                  </a:cubicBezTo>
                  <a:close/>
                  <a:moveTo>
                    <a:pt x="6003" y="5944"/>
                  </a:moveTo>
                  <a:cubicBezTo>
                    <a:pt x="6003" y="5944"/>
                    <a:pt x="6003" y="5944"/>
                    <a:pt x="6003" y="5944"/>
                  </a:cubicBezTo>
                  <a:cubicBezTo>
                    <a:pt x="6003" y="5944"/>
                    <a:pt x="6003" y="5944"/>
                    <a:pt x="6003" y="5944"/>
                  </a:cubicBezTo>
                  <a:close/>
                  <a:moveTo>
                    <a:pt x="2213" y="3371"/>
                  </a:moveTo>
                  <a:lnTo>
                    <a:pt x="2213" y="3371"/>
                  </a:lnTo>
                  <a:cubicBezTo>
                    <a:pt x="3673" y="4495"/>
                    <a:pt x="3874" y="5583"/>
                    <a:pt x="5743" y="6861"/>
                  </a:cubicBezTo>
                  <a:cubicBezTo>
                    <a:pt x="5743" y="6269"/>
                    <a:pt x="5530" y="5701"/>
                    <a:pt x="5264" y="5169"/>
                  </a:cubicBezTo>
                  <a:cubicBezTo>
                    <a:pt x="5063" y="4773"/>
                    <a:pt x="4821" y="4388"/>
                    <a:pt x="4484" y="4099"/>
                  </a:cubicBezTo>
                  <a:cubicBezTo>
                    <a:pt x="3863" y="3578"/>
                    <a:pt x="3011" y="3460"/>
                    <a:pt x="2213" y="3371"/>
                  </a:cubicBezTo>
                  <a:close/>
                  <a:moveTo>
                    <a:pt x="10321" y="3963"/>
                  </a:moveTo>
                  <a:cubicBezTo>
                    <a:pt x="10191" y="4211"/>
                    <a:pt x="9913" y="4341"/>
                    <a:pt x="9641" y="4400"/>
                  </a:cubicBezTo>
                  <a:cubicBezTo>
                    <a:pt x="9369" y="4459"/>
                    <a:pt x="7979" y="4791"/>
                    <a:pt x="7015" y="5613"/>
                  </a:cubicBezTo>
                  <a:cubicBezTo>
                    <a:pt x="6494" y="6062"/>
                    <a:pt x="5678" y="7174"/>
                    <a:pt x="5678" y="7174"/>
                  </a:cubicBezTo>
                  <a:cubicBezTo>
                    <a:pt x="6660" y="7068"/>
                    <a:pt x="7636" y="6760"/>
                    <a:pt x="8458" y="6222"/>
                  </a:cubicBezTo>
                  <a:cubicBezTo>
                    <a:pt x="9286" y="5672"/>
                    <a:pt x="9960" y="4891"/>
                    <a:pt x="10321" y="3963"/>
                  </a:cubicBezTo>
                  <a:close/>
                  <a:moveTo>
                    <a:pt x="125" y="5344"/>
                  </a:moveTo>
                  <a:lnTo>
                    <a:pt x="125" y="5344"/>
                  </a:lnTo>
                  <a:cubicBezTo>
                    <a:pt x="1727" y="6413"/>
                    <a:pt x="2654" y="8169"/>
                    <a:pt x="4430" y="8919"/>
                  </a:cubicBezTo>
                  <a:cubicBezTo>
                    <a:pt x="5093" y="9197"/>
                    <a:pt x="5524" y="9368"/>
                    <a:pt x="5524" y="9368"/>
                  </a:cubicBezTo>
                  <a:cubicBezTo>
                    <a:pt x="5400" y="8174"/>
                    <a:pt x="4365" y="7275"/>
                    <a:pt x="3277" y="6754"/>
                  </a:cubicBezTo>
                  <a:cubicBezTo>
                    <a:pt x="2239" y="6249"/>
                    <a:pt x="1098" y="5957"/>
                    <a:pt x="125" y="5344"/>
                  </a:cubicBezTo>
                  <a:close/>
                  <a:moveTo>
                    <a:pt x="11492" y="7387"/>
                  </a:moveTo>
                  <a:lnTo>
                    <a:pt x="11492" y="7387"/>
                  </a:lnTo>
                  <a:cubicBezTo>
                    <a:pt x="11208" y="7558"/>
                    <a:pt x="10859" y="7564"/>
                    <a:pt x="10528" y="7588"/>
                  </a:cubicBezTo>
                  <a:cubicBezTo>
                    <a:pt x="8700" y="7712"/>
                    <a:pt x="6914" y="8422"/>
                    <a:pt x="5489" y="9581"/>
                  </a:cubicBezTo>
                  <a:cubicBezTo>
                    <a:pt x="5699" y="9710"/>
                    <a:pt x="6018" y="9770"/>
                    <a:pt x="6404" y="9770"/>
                  </a:cubicBezTo>
                  <a:cubicBezTo>
                    <a:pt x="7947" y="9770"/>
                    <a:pt x="10555" y="8802"/>
                    <a:pt x="11492" y="7387"/>
                  </a:cubicBezTo>
                  <a:close/>
                  <a:moveTo>
                    <a:pt x="379" y="8363"/>
                  </a:moveTo>
                  <a:cubicBezTo>
                    <a:pt x="1256" y="10748"/>
                    <a:pt x="3053" y="11560"/>
                    <a:pt x="4452" y="11560"/>
                  </a:cubicBezTo>
                  <a:cubicBezTo>
                    <a:pt x="4884" y="11560"/>
                    <a:pt x="5278" y="11482"/>
                    <a:pt x="5595" y="11349"/>
                  </a:cubicBezTo>
                  <a:cubicBezTo>
                    <a:pt x="4791" y="9599"/>
                    <a:pt x="2313" y="10143"/>
                    <a:pt x="379" y="8363"/>
                  </a:cubicBezTo>
                  <a:close/>
                  <a:moveTo>
                    <a:pt x="11592" y="11048"/>
                  </a:moveTo>
                  <a:lnTo>
                    <a:pt x="11592" y="11048"/>
                  </a:lnTo>
                  <a:cubicBezTo>
                    <a:pt x="10617" y="11126"/>
                    <a:pt x="9648" y="11298"/>
                    <a:pt x="8669" y="11298"/>
                  </a:cubicBezTo>
                  <a:cubicBezTo>
                    <a:pt x="8608" y="11298"/>
                    <a:pt x="8548" y="11298"/>
                    <a:pt x="8487" y="11296"/>
                  </a:cubicBezTo>
                  <a:cubicBezTo>
                    <a:pt x="8444" y="11295"/>
                    <a:pt x="8401" y="11295"/>
                    <a:pt x="8359" y="11295"/>
                  </a:cubicBezTo>
                  <a:cubicBezTo>
                    <a:pt x="6242" y="11295"/>
                    <a:pt x="5708" y="12438"/>
                    <a:pt x="5708" y="12438"/>
                  </a:cubicBezTo>
                  <a:cubicBezTo>
                    <a:pt x="6447" y="12609"/>
                    <a:pt x="7192" y="12775"/>
                    <a:pt x="7955" y="12798"/>
                  </a:cubicBezTo>
                  <a:cubicBezTo>
                    <a:pt x="8010" y="12800"/>
                    <a:pt x="8066" y="12801"/>
                    <a:pt x="8121" y="12801"/>
                  </a:cubicBezTo>
                  <a:cubicBezTo>
                    <a:pt x="8831" y="12801"/>
                    <a:pt x="9545" y="12658"/>
                    <a:pt x="10143" y="12296"/>
                  </a:cubicBezTo>
                  <a:cubicBezTo>
                    <a:pt x="10693" y="11964"/>
                    <a:pt x="11113" y="11468"/>
                    <a:pt x="11592" y="110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465500" y="964125"/>
              <a:ext cx="28700" cy="273200"/>
            </a:xfrm>
            <a:custGeom>
              <a:avLst/>
              <a:gdLst/>
              <a:ahLst/>
              <a:cxnLst/>
              <a:rect l="l" t="t" r="r" b="b"/>
              <a:pathLst>
                <a:path w="1148" h="10928" extrusionOk="0">
                  <a:moveTo>
                    <a:pt x="1128" y="0"/>
                  </a:moveTo>
                  <a:cubicBezTo>
                    <a:pt x="1124" y="0"/>
                    <a:pt x="1121" y="2"/>
                    <a:pt x="1119" y="8"/>
                  </a:cubicBezTo>
                  <a:cubicBezTo>
                    <a:pt x="794" y="776"/>
                    <a:pt x="605" y="1581"/>
                    <a:pt x="498" y="2403"/>
                  </a:cubicBezTo>
                  <a:cubicBezTo>
                    <a:pt x="315" y="3870"/>
                    <a:pt x="433" y="5342"/>
                    <a:pt x="557" y="6815"/>
                  </a:cubicBezTo>
                  <a:cubicBezTo>
                    <a:pt x="617" y="7507"/>
                    <a:pt x="664" y="8211"/>
                    <a:pt x="593" y="8908"/>
                  </a:cubicBezTo>
                  <a:cubicBezTo>
                    <a:pt x="528" y="9594"/>
                    <a:pt x="339" y="10227"/>
                    <a:pt x="25" y="10842"/>
                  </a:cubicBezTo>
                  <a:cubicBezTo>
                    <a:pt x="1" y="10888"/>
                    <a:pt x="42" y="10927"/>
                    <a:pt x="85" y="10927"/>
                  </a:cubicBezTo>
                  <a:cubicBezTo>
                    <a:pt x="104" y="10927"/>
                    <a:pt x="123" y="10919"/>
                    <a:pt x="138" y="10901"/>
                  </a:cubicBezTo>
                  <a:cubicBezTo>
                    <a:pt x="575" y="10310"/>
                    <a:pt x="735" y="9547"/>
                    <a:pt x="788" y="8826"/>
                  </a:cubicBezTo>
                  <a:cubicBezTo>
                    <a:pt x="889" y="7406"/>
                    <a:pt x="611" y="5981"/>
                    <a:pt x="552" y="4561"/>
                  </a:cubicBezTo>
                  <a:cubicBezTo>
                    <a:pt x="487" y="3030"/>
                    <a:pt x="593" y="1468"/>
                    <a:pt x="1143" y="25"/>
                  </a:cubicBezTo>
                  <a:cubicBezTo>
                    <a:pt x="1147" y="13"/>
                    <a:pt x="1137" y="0"/>
                    <a:pt x="1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803253" y="3593645"/>
            <a:ext cx="2098410" cy="2515063"/>
            <a:chOff x="2030338" y="753475"/>
            <a:chExt cx="338475" cy="405675"/>
          </a:xfrm>
        </p:grpSpPr>
        <p:sp>
          <p:nvSpPr>
            <p:cNvPr id="35" name="Google Shape;35;p4"/>
            <p:cNvSpPr/>
            <p:nvPr/>
          </p:nvSpPr>
          <p:spPr>
            <a:xfrm>
              <a:off x="2119063" y="888450"/>
              <a:ext cx="101825" cy="270700"/>
            </a:xfrm>
            <a:custGeom>
              <a:avLst/>
              <a:gdLst/>
              <a:ahLst/>
              <a:cxnLst/>
              <a:rect l="l" t="t" r="r" b="b"/>
              <a:pathLst>
                <a:path w="4073" h="10828" extrusionOk="0">
                  <a:moveTo>
                    <a:pt x="4055" y="1"/>
                  </a:moveTo>
                  <a:cubicBezTo>
                    <a:pt x="4047" y="1"/>
                    <a:pt x="4039" y="5"/>
                    <a:pt x="4034" y="13"/>
                  </a:cubicBezTo>
                  <a:cubicBezTo>
                    <a:pt x="3909" y="1627"/>
                    <a:pt x="3324" y="3147"/>
                    <a:pt x="2579" y="4567"/>
                  </a:cubicBezTo>
                  <a:cubicBezTo>
                    <a:pt x="1893" y="5886"/>
                    <a:pt x="1000" y="7110"/>
                    <a:pt x="456" y="8511"/>
                  </a:cubicBezTo>
                  <a:cubicBezTo>
                    <a:pt x="183" y="9221"/>
                    <a:pt x="0" y="10008"/>
                    <a:pt x="148" y="10771"/>
                  </a:cubicBezTo>
                  <a:cubicBezTo>
                    <a:pt x="154" y="10808"/>
                    <a:pt x="185" y="10828"/>
                    <a:pt x="216" y="10828"/>
                  </a:cubicBezTo>
                  <a:cubicBezTo>
                    <a:pt x="247" y="10828"/>
                    <a:pt x="278" y="10807"/>
                    <a:pt x="278" y="10765"/>
                  </a:cubicBezTo>
                  <a:cubicBezTo>
                    <a:pt x="254" y="10049"/>
                    <a:pt x="361" y="9357"/>
                    <a:pt x="603" y="8677"/>
                  </a:cubicBezTo>
                  <a:cubicBezTo>
                    <a:pt x="846" y="7991"/>
                    <a:pt x="1201" y="7346"/>
                    <a:pt x="1573" y="6714"/>
                  </a:cubicBezTo>
                  <a:cubicBezTo>
                    <a:pt x="2342" y="5377"/>
                    <a:pt x="3111" y="4034"/>
                    <a:pt x="3590" y="2568"/>
                  </a:cubicBezTo>
                  <a:cubicBezTo>
                    <a:pt x="3862" y="1746"/>
                    <a:pt x="4034" y="894"/>
                    <a:pt x="4069" y="25"/>
                  </a:cubicBezTo>
                  <a:cubicBezTo>
                    <a:pt x="4072" y="8"/>
                    <a:pt x="4064" y="1"/>
                    <a:pt x="4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2030338" y="753475"/>
              <a:ext cx="338475" cy="307625"/>
            </a:xfrm>
            <a:custGeom>
              <a:avLst/>
              <a:gdLst/>
              <a:ahLst/>
              <a:cxnLst/>
              <a:rect l="l" t="t" r="r" b="b"/>
              <a:pathLst>
                <a:path w="13539" h="12305" extrusionOk="0">
                  <a:moveTo>
                    <a:pt x="9587" y="0"/>
                  </a:moveTo>
                  <a:cubicBezTo>
                    <a:pt x="9209" y="686"/>
                    <a:pt x="7997" y="1296"/>
                    <a:pt x="7488" y="3153"/>
                  </a:cubicBezTo>
                  <a:cubicBezTo>
                    <a:pt x="7050" y="4732"/>
                    <a:pt x="7565" y="5915"/>
                    <a:pt x="7565" y="5915"/>
                  </a:cubicBezTo>
                  <a:cubicBezTo>
                    <a:pt x="8334" y="5223"/>
                    <a:pt x="8618" y="4016"/>
                    <a:pt x="8807" y="2999"/>
                  </a:cubicBezTo>
                  <a:cubicBezTo>
                    <a:pt x="8990" y="1976"/>
                    <a:pt x="9091" y="911"/>
                    <a:pt x="9587" y="0"/>
                  </a:cubicBezTo>
                  <a:close/>
                  <a:moveTo>
                    <a:pt x="10434" y="4768"/>
                  </a:moveTo>
                  <a:cubicBezTo>
                    <a:pt x="10225" y="4768"/>
                    <a:pt x="10017" y="4791"/>
                    <a:pt x="9812" y="4844"/>
                  </a:cubicBezTo>
                  <a:cubicBezTo>
                    <a:pt x="9357" y="4962"/>
                    <a:pt x="8961" y="5223"/>
                    <a:pt x="8588" y="5512"/>
                  </a:cubicBezTo>
                  <a:cubicBezTo>
                    <a:pt x="8103" y="5897"/>
                    <a:pt x="7654" y="6340"/>
                    <a:pt x="7387" y="6902"/>
                  </a:cubicBezTo>
                  <a:cubicBezTo>
                    <a:pt x="9729" y="6524"/>
                    <a:pt x="10404" y="5577"/>
                    <a:pt x="12284" y="5169"/>
                  </a:cubicBezTo>
                  <a:cubicBezTo>
                    <a:pt x="11687" y="4970"/>
                    <a:pt x="11056" y="4768"/>
                    <a:pt x="10434" y="4768"/>
                  </a:cubicBezTo>
                  <a:close/>
                  <a:moveTo>
                    <a:pt x="4348" y="2118"/>
                  </a:moveTo>
                  <a:cubicBezTo>
                    <a:pt x="4271" y="3153"/>
                    <a:pt x="4566" y="4194"/>
                    <a:pt x="5110" y="5081"/>
                  </a:cubicBezTo>
                  <a:cubicBezTo>
                    <a:pt x="5649" y="5968"/>
                    <a:pt x="6429" y="6695"/>
                    <a:pt x="7316" y="7227"/>
                  </a:cubicBezTo>
                  <a:cubicBezTo>
                    <a:pt x="7316" y="7227"/>
                    <a:pt x="7038" y="5808"/>
                    <a:pt x="6743" y="5146"/>
                  </a:cubicBezTo>
                  <a:cubicBezTo>
                    <a:pt x="6193" y="3951"/>
                    <a:pt x="5034" y="3011"/>
                    <a:pt x="4797" y="2833"/>
                  </a:cubicBezTo>
                  <a:cubicBezTo>
                    <a:pt x="4566" y="2662"/>
                    <a:pt x="4371" y="2413"/>
                    <a:pt x="4348" y="2118"/>
                  </a:cubicBezTo>
                  <a:close/>
                  <a:moveTo>
                    <a:pt x="13538" y="7943"/>
                  </a:moveTo>
                  <a:cubicBezTo>
                    <a:pt x="13498" y="7948"/>
                    <a:pt x="13458" y="7954"/>
                    <a:pt x="13419" y="7959"/>
                  </a:cubicBezTo>
                  <a:lnTo>
                    <a:pt x="13419" y="7959"/>
                  </a:lnTo>
                  <a:cubicBezTo>
                    <a:pt x="13459" y="7954"/>
                    <a:pt x="13498" y="7949"/>
                    <a:pt x="13538" y="7943"/>
                  </a:cubicBezTo>
                  <a:close/>
                  <a:moveTo>
                    <a:pt x="6483" y="9374"/>
                  </a:moveTo>
                  <a:lnTo>
                    <a:pt x="6483" y="9374"/>
                  </a:lnTo>
                  <a:cubicBezTo>
                    <a:pt x="6483" y="9374"/>
                    <a:pt x="6483" y="9374"/>
                    <a:pt x="6483" y="9374"/>
                  </a:cubicBezTo>
                  <a:cubicBezTo>
                    <a:pt x="6483" y="9374"/>
                    <a:pt x="6483" y="9374"/>
                    <a:pt x="6483" y="9374"/>
                  </a:cubicBezTo>
                  <a:close/>
                  <a:moveTo>
                    <a:pt x="9859" y="7889"/>
                  </a:moveTo>
                  <a:cubicBezTo>
                    <a:pt x="9830" y="7889"/>
                    <a:pt x="9800" y="7890"/>
                    <a:pt x="9771" y="7890"/>
                  </a:cubicBezTo>
                  <a:cubicBezTo>
                    <a:pt x="8517" y="7914"/>
                    <a:pt x="7133" y="8298"/>
                    <a:pt x="6483" y="9374"/>
                  </a:cubicBezTo>
                  <a:lnTo>
                    <a:pt x="6483" y="9374"/>
                  </a:lnTo>
                  <a:cubicBezTo>
                    <a:pt x="6483" y="9374"/>
                    <a:pt x="6487" y="9374"/>
                    <a:pt x="6494" y="9374"/>
                  </a:cubicBezTo>
                  <a:cubicBezTo>
                    <a:pt x="6570" y="9374"/>
                    <a:pt x="7038" y="9401"/>
                    <a:pt x="7719" y="9428"/>
                  </a:cubicBezTo>
                  <a:cubicBezTo>
                    <a:pt x="7782" y="9430"/>
                    <a:pt x="7845" y="9431"/>
                    <a:pt x="7908" y="9431"/>
                  </a:cubicBezTo>
                  <a:cubicBezTo>
                    <a:pt x="9853" y="9431"/>
                    <a:pt x="11477" y="8244"/>
                    <a:pt x="13419" y="7959"/>
                  </a:cubicBezTo>
                  <a:lnTo>
                    <a:pt x="13419" y="7959"/>
                  </a:lnTo>
                  <a:cubicBezTo>
                    <a:pt x="13121" y="7997"/>
                    <a:pt x="12822" y="8011"/>
                    <a:pt x="12523" y="8011"/>
                  </a:cubicBezTo>
                  <a:cubicBezTo>
                    <a:pt x="11639" y="8011"/>
                    <a:pt x="10748" y="7889"/>
                    <a:pt x="9859" y="7889"/>
                  </a:cubicBezTo>
                  <a:close/>
                  <a:moveTo>
                    <a:pt x="1710" y="4844"/>
                  </a:moveTo>
                  <a:lnTo>
                    <a:pt x="1710" y="4844"/>
                  </a:lnTo>
                  <a:cubicBezTo>
                    <a:pt x="2033" y="6981"/>
                    <a:pt x="4997" y="9598"/>
                    <a:pt x="6325" y="9598"/>
                  </a:cubicBezTo>
                  <a:cubicBezTo>
                    <a:pt x="6357" y="9598"/>
                    <a:pt x="6388" y="9596"/>
                    <a:pt x="6417" y="9593"/>
                  </a:cubicBezTo>
                  <a:cubicBezTo>
                    <a:pt x="5590" y="7854"/>
                    <a:pt x="4206" y="6388"/>
                    <a:pt x="2526" y="5459"/>
                  </a:cubicBezTo>
                  <a:cubicBezTo>
                    <a:pt x="2224" y="5288"/>
                    <a:pt x="1905" y="5134"/>
                    <a:pt x="1710" y="4844"/>
                  </a:cubicBezTo>
                  <a:close/>
                  <a:moveTo>
                    <a:pt x="1" y="8262"/>
                  </a:moveTo>
                  <a:lnTo>
                    <a:pt x="1" y="8262"/>
                  </a:lnTo>
                  <a:cubicBezTo>
                    <a:pt x="267" y="8872"/>
                    <a:pt x="444" y="9522"/>
                    <a:pt x="811" y="10084"/>
                  </a:cubicBezTo>
                  <a:cubicBezTo>
                    <a:pt x="1249" y="10752"/>
                    <a:pt x="1935" y="11225"/>
                    <a:pt x="2662" y="11533"/>
                  </a:cubicBezTo>
                  <a:cubicBezTo>
                    <a:pt x="3389" y="11852"/>
                    <a:pt x="4176" y="12024"/>
                    <a:pt x="4951" y="12195"/>
                  </a:cubicBezTo>
                  <a:lnTo>
                    <a:pt x="4951" y="12195"/>
                  </a:lnTo>
                  <a:cubicBezTo>
                    <a:pt x="4945" y="12193"/>
                    <a:pt x="4949" y="10817"/>
                    <a:pt x="2822" y="9877"/>
                  </a:cubicBezTo>
                  <a:cubicBezTo>
                    <a:pt x="1834" y="9445"/>
                    <a:pt x="941" y="8801"/>
                    <a:pt x="1" y="8262"/>
                  </a:cubicBezTo>
                  <a:close/>
                  <a:moveTo>
                    <a:pt x="4951" y="12195"/>
                  </a:moveTo>
                  <a:lnTo>
                    <a:pt x="4951" y="12195"/>
                  </a:lnTo>
                  <a:cubicBezTo>
                    <a:pt x="4951" y="12195"/>
                    <a:pt x="4951" y="12195"/>
                    <a:pt x="4951" y="12195"/>
                  </a:cubicBezTo>
                  <a:cubicBezTo>
                    <a:pt x="4951" y="12195"/>
                    <a:pt x="4951" y="12195"/>
                    <a:pt x="4951" y="12195"/>
                  </a:cubicBezTo>
                  <a:close/>
                  <a:moveTo>
                    <a:pt x="7152" y="10689"/>
                  </a:moveTo>
                  <a:cubicBezTo>
                    <a:pt x="6558" y="10689"/>
                    <a:pt x="6019" y="10811"/>
                    <a:pt x="5536" y="11220"/>
                  </a:cubicBezTo>
                  <a:cubicBezTo>
                    <a:pt x="6072" y="11804"/>
                    <a:pt x="7080" y="12304"/>
                    <a:pt x="8272" y="12304"/>
                  </a:cubicBezTo>
                  <a:cubicBezTo>
                    <a:pt x="9370" y="12304"/>
                    <a:pt x="10625" y="11879"/>
                    <a:pt x="11811" y="10705"/>
                  </a:cubicBezTo>
                  <a:lnTo>
                    <a:pt x="11811" y="10705"/>
                  </a:lnTo>
                  <a:cubicBezTo>
                    <a:pt x="11220" y="10890"/>
                    <a:pt x="10656" y="10952"/>
                    <a:pt x="10119" y="10952"/>
                  </a:cubicBezTo>
                  <a:cubicBezTo>
                    <a:pt x="9015" y="10952"/>
                    <a:pt x="8024" y="10689"/>
                    <a:pt x="7152" y="106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4"/>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4"/>
          <p:cNvSpPr txBox="1">
            <a:spLocks noGrp="1"/>
          </p:cNvSpPr>
          <p:nvPr>
            <p:ph type="subTitle" idx="1"/>
          </p:nvPr>
        </p:nvSpPr>
        <p:spPr>
          <a:xfrm>
            <a:off x="713225" y="1461099"/>
            <a:ext cx="7717500" cy="31386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SzPts val="1600"/>
              <a:buChar char="●"/>
              <a:defRPr sz="1400"/>
            </a:lvl1pPr>
            <a:lvl2pPr lvl="1" algn="ctr" rtl="0">
              <a:lnSpc>
                <a:spcPct val="100000"/>
              </a:lnSpc>
              <a:spcBef>
                <a:spcPts val="0"/>
              </a:spcBef>
              <a:spcAft>
                <a:spcPts val="0"/>
              </a:spcAft>
              <a:buSzPts val="1600"/>
              <a:buChar char="○"/>
              <a:defRPr sz="2800"/>
            </a:lvl2pPr>
            <a:lvl3pPr lvl="2" algn="ctr" rtl="0">
              <a:lnSpc>
                <a:spcPct val="100000"/>
              </a:lnSpc>
              <a:spcBef>
                <a:spcPts val="0"/>
              </a:spcBef>
              <a:spcAft>
                <a:spcPts val="0"/>
              </a:spcAft>
              <a:buSzPts val="1600"/>
              <a:buChar char="■"/>
              <a:defRPr sz="2800"/>
            </a:lvl3pPr>
            <a:lvl4pPr lvl="3" algn="ctr" rtl="0">
              <a:lnSpc>
                <a:spcPct val="100000"/>
              </a:lnSpc>
              <a:spcBef>
                <a:spcPts val="0"/>
              </a:spcBef>
              <a:spcAft>
                <a:spcPts val="0"/>
              </a:spcAft>
              <a:buSzPts val="1600"/>
              <a:buChar char="●"/>
              <a:defRPr sz="2800"/>
            </a:lvl4pPr>
            <a:lvl5pPr lvl="4" algn="ctr" rtl="0">
              <a:lnSpc>
                <a:spcPct val="100000"/>
              </a:lnSpc>
              <a:spcBef>
                <a:spcPts val="0"/>
              </a:spcBef>
              <a:spcAft>
                <a:spcPts val="0"/>
              </a:spcAft>
              <a:buSzPts val="1600"/>
              <a:buChar char="○"/>
              <a:defRPr sz="2800"/>
            </a:lvl5pPr>
            <a:lvl6pPr lvl="5" algn="ctr" rtl="0">
              <a:lnSpc>
                <a:spcPct val="100000"/>
              </a:lnSpc>
              <a:spcBef>
                <a:spcPts val="0"/>
              </a:spcBef>
              <a:spcAft>
                <a:spcPts val="0"/>
              </a:spcAft>
              <a:buSzPts val="1600"/>
              <a:buChar char="■"/>
              <a:defRPr sz="2800"/>
            </a:lvl6pPr>
            <a:lvl7pPr lvl="6" algn="ctr" rtl="0">
              <a:lnSpc>
                <a:spcPct val="100000"/>
              </a:lnSpc>
              <a:spcBef>
                <a:spcPts val="0"/>
              </a:spcBef>
              <a:spcAft>
                <a:spcPts val="0"/>
              </a:spcAft>
              <a:buSzPts val="1600"/>
              <a:buChar char="●"/>
              <a:defRPr sz="2800"/>
            </a:lvl7pPr>
            <a:lvl8pPr lvl="7" algn="ctr" rtl="0">
              <a:lnSpc>
                <a:spcPct val="100000"/>
              </a:lnSpc>
              <a:spcBef>
                <a:spcPts val="0"/>
              </a:spcBef>
              <a:spcAft>
                <a:spcPts val="0"/>
              </a:spcAft>
              <a:buSzPts val="1600"/>
              <a:buChar char="○"/>
              <a:defRPr sz="2800"/>
            </a:lvl8pPr>
            <a:lvl9pPr lvl="8" algn="ctr" rtl="0">
              <a:lnSpc>
                <a:spcPct val="100000"/>
              </a:lnSpc>
              <a:spcBef>
                <a:spcPts val="0"/>
              </a:spcBef>
              <a:spcAft>
                <a:spcPts val="0"/>
              </a:spcAft>
              <a:buSzPts val="1600"/>
              <a:buChar char="■"/>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7">
  <p:cSld name="CUSTOM_13">
    <p:spTree>
      <p:nvGrpSpPr>
        <p:cNvPr id="1" name="Shape 303"/>
        <p:cNvGrpSpPr/>
        <p:nvPr/>
      </p:nvGrpSpPr>
      <p:grpSpPr>
        <a:xfrm>
          <a:off x="0" y="0"/>
          <a:ext cx="0" cy="0"/>
          <a:chOff x="0" y="0"/>
          <a:chExt cx="0" cy="0"/>
        </a:xfrm>
      </p:grpSpPr>
      <p:grpSp>
        <p:nvGrpSpPr>
          <p:cNvPr id="304" name="Google Shape;304;p31"/>
          <p:cNvGrpSpPr/>
          <p:nvPr/>
        </p:nvGrpSpPr>
        <p:grpSpPr>
          <a:xfrm rot="8497592">
            <a:off x="7018525" y="-1662797"/>
            <a:ext cx="2705716" cy="3504842"/>
            <a:chOff x="-780589" y="2643050"/>
            <a:chExt cx="2705650" cy="3504757"/>
          </a:xfrm>
        </p:grpSpPr>
        <p:sp>
          <p:nvSpPr>
            <p:cNvPr id="305" name="Google Shape;305;p31"/>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1"/>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8" name="Google Shape;308;p31"/>
          <p:cNvSpPr/>
          <p:nvPr/>
        </p:nvSpPr>
        <p:spPr>
          <a:xfrm rot="6444426">
            <a:off x="-362336" y="3294282"/>
            <a:ext cx="1622523" cy="3975283"/>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rot="6444426">
            <a:off x="-254345" y="3208420"/>
            <a:ext cx="1541160" cy="4006161"/>
          </a:xfrm>
          <a:custGeom>
            <a:avLst/>
            <a:gdLst/>
            <a:ahLst/>
            <a:cxnLst/>
            <a:rect l="l" t="t" r="r" b="b"/>
            <a:pathLst>
              <a:path w="6838" h="17775" extrusionOk="0">
                <a:moveTo>
                  <a:pt x="3922" y="0"/>
                </a:moveTo>
                <a:cubicBezTo>
                  <a:pt x="3911" y="0"/>
                  <a:pt x="3901" y="4"/>
                  <a:pt x="3892" y="12"/>
                </a:cubicBezTo>
                <a:cubicBezTo>
                  <a:pt x="3502" y="497"/>
                  <a:pt x="3082" y="964"/>
                  <a:pt x="2632" y="1402"/>
                </a:cubicBezTo>
                <a:cubicBezTo>
                  <a:pt x="2207" y="1804"/>
                  <a:pt x="1751" y="2183"/>
                  <a:pt x="1373" y="2626"/>
                </a:cubicBezTo>
                <a:cubicBezTo>
                  <a:pt x="1018" y="3046"/>
                  <a:pt x="758" y="3537"/>
                  <a:pt x="622" y="4069"/>
                </a:cubicBezTo>
                <a:cubicBezTo>
                  <a:pt x="485" y="4596"/>
                  <a:pt x="474" y="5146"/>
                  <a:pt x="545" y="5690"/>
                </a:cubicBezTo>
                <a:cubicBezTo>
                  <a:pt x="580" y="5974"/>
                  <a:pt x="651" y="6252"/>
                  <a:pt x="740" y="6530"/>
                </a:cubicBezTo>
                <a:cubicBezTo>
                  <a:pt x="834" y="6825"/>
                  <a:pt x="947" y="7121"/>
                  <a:pt x="1018" y="7423"/>
                </a:cubicBezTo>
                <a:cubicBezTo>
                  <a:pt x="1095" y="7736"/>
                  <a:pt x="1136" y="8055"/>
                  <a:pt x="1065" y="8363"/>
                </a:cubicBezTo>
                <a:cubicBezTo>
                  <a:pt x="1006" y="8647"/>
                  <a:pt x="870" y="8895"/>
                  <a:pt x="728" y="9150"/>
                </a:cubicBezTo>
                <a:cubicBezTo>
                  <a:pt x="592" y="9392"/>
                  <a:pt x="450" y="9629"/>
                  <a:pt x="338" y="9889"/>
                </a:cubicBezTo>
                <a:cubicBezTo>
                  <a:pt x="225" y="10143"/>
                  <a:pt x="148" y="10421"/>
                  <a:pt x="101" y="10699"/>
                </a:cubicBezTo>
                <a:cubicBezTo>
                  <a:pt x="1" y="11261"/>
                  <a:pt x="12" y="11846"/>
                  <a:pt x="89" y="12408"/>
                </a:cubicBezTo>
                <a:cubicBezTo>
                  <a:pt x="160" y="12994"/>
                  <a:pt x="296" y="13562"/>
                  <a:pt x="432" y="14129"/>
                </a:cubicBezTo>
                <a:cubicBezTo>
                  <a:pt x="574" y="14685"/>
                  <a:pt x="710" y="15259"/>
                  <a:pt x="976" y="15779"/>
                </a:cubicBezTo>
                <a:cubicBezTo>
                  <a:pt x="1041" y="15909"/>
                  <a:pt x="1112" y="16028"/>
                  <a:pt x="1195" y="16146"/>
                </a:cubicBezTo>
                <a:cubicBezTo>
                  <a:pt x="1200" y="16167"/>
                  <a:pt x="1212" y="16175"/>
                  <a:pt x="1223" y="16175"/>
                </a:cubicBezTo>
                <a:cubicBezTo>
                  <a:pt x="1241" y="16175"/>
                  <a:pt x="1257" y="16156"/>
                  <a:pt x="1243" y="16134"/>
                </a:cubicBezTo>
                <a:cubicBezTo>
                  <a:pt x="899" y="15655"/>
                  <a:pt x="740" y="15081"/>
                  <a:pt x="592" y="14520"/>
                </a:cubicBezTo>
                <a:cubicBezTo>
                  <a:pt x="444" y="13958"/>
                  <a:pt x="302" y="13390"/>
                  <a:pt x="208" y="12822"/>
                </a:cubicBezTo>
                <a:cubicBezTo>
                  <a:pt x="113" y="12243"/>
                  <a:pt x="60" y="11651"/>
                  <a:pt x="119" y="11072"/>
                </a:cubicBezTo>
                <a:cubicBezTo>
                  <a:pt x="178" y="10486"/>
                  <a:pt x="355" y="9954"/>
                  <a:pt x="651" y="9451"/>
                </a:cubicBezTo>
                <a:cubicBezTo>
                  <a:pt x="781" y="9215"/>
                  <a:pt x="923" y="8984"/>
                  <a:pt x="1030" y="8741"/>
                </a:cubicBezTo>
                <a:cubicBezTo>
                  <a:pt x="1136" y="8481"/>
                  <a:pt x="1189" y="8209"/>
                  <a:pt x="1177" y="7925"/>
                </a:cubicBezTo>
                <a:cubicBezTo>
                  <a:pt x="1148" y="7328"/>
                  <a:pt x="864" y="6784"/>
                  <a:pt x="722" y="6204"/>
                </a:cubicBezTo>
                <a:cubicBezTo>
                  <a:pt x="456" y="5134"/>
                  <a:pt x="556" y="3933"/>
                  <a:pt x="1195" y="3011"/>
                </a:cubicBezTo>
                <a:cubicBezTo>
                  <a:pt x="1532" y="2532"/>
                  <a:pt x="1976" y="2147"/>
                  <a:pt x="2402" y="1757"/>
                </a:cubicBezTo>
                <a:cubicBezTo>
                  <a:pt x="2851" y="1337"/>
                  <a:pt x="3271" y="905"/>
                  <a:pt x="3673" y="438"/>
                </a:cubicBezTo>
                <a:cubicBezTo>
                  <a:pt x="3742" y="352"/>
                  <a:pt x="3813" y="270"/>
                  <a:pt x="3883" y="186"/>
                </a:cubicBezTo>
                <a:lnTo>
                  <a:pt x="3883" y="186"/>
                </a:lnTo>
                <a:cubicBezTo>
                  <a:pt x="3926" y="1685"/>
                  <a:pt x="4200" y="3176"/>
                  <a:pt x="4821" y="4554"/>
                </a:cubicBezTo>
                <a:cubicBezTo>
                  <a:pt x="5128" y="5252"/>
                  <a:pt x="5507" y="5909"/>
                  <a:pt x="5832" y="6595"/>
                </a:cubicBezTo>
                <a:cubicBezTo>
                  <a:pt x="6157" y="7275"/>
                  <a:pt x="6417" y="7979"/>
                  <a:pt x="6547" y="8718"/>
                </a:cubicBezTo>
                <a:cubicBezTo>
                  <a:pt x="6808" y="10167"/>
                  <a:pt x="6636" y="11699"/>
                  <a:pt x="6033" y="13041"/>
                </a:cubicBezTo>
                <a:cubicBezTo>
                  <a:pt x="5879" y="13384"/>
                  <a:pt x="5708" y="13715"/>
                  <a:pt x="5566" y="14052"/>
                </a:cubicBezTo>
                <a:cubicBezTo>
                  <a:pt x="5436" y="14378"/>
                  <a:pt x="5335" y="14715"/>
                  <a:pt x="5288" y="15064"/>
                </a:cubicBezTo>
                <a:cubicBezTo>
                  <a:pt x="5205" y="15643"/>
                  <a:pt x="5240" y="16294"/>
                  <a:pt x="4980" y="16844"/>
                </a:cubicBezTo>
                <a:cubicBezTo>
                  <a:pt x="4856" y="17110"/>
                  <a:pt x="4649" y="17341"/>
                  <a:pt x="4383" y="17465"/>
                </a:cubicBezTo>
                <a:cubicBezTo>
                  <a:pt x="4180" y="17562"/>
                  <a:pt x="3951" y="17603"/>
                  <a:pt x="3723" y="17603"/>
                </a:cubicBezTo>
                <a:cubicBezTo>
                  <a:pt x="3645" y="17603"/>
                  <a:pt x="3567" y="17598"/>
                  <a:pt x="3490" y="17589"/>
                </a:cubicBezTo>
                <a:cubicBezTo>
                  <a:pt x="2804" y="17500"/>
                  <a:pt x="2248" y="17045"/>
                  <a:pt x="1775" y="16572"/>
                </a:cubicBezTo>
                <a:cubicBezTo>
                  <a:pt x="1651" y="16442"/>
                  <a:pt x="1532" y="16318"/>
                  <a:pt x="1414" y="16187"/>
                </a:cubicBezTo>
                <a:cubicBezTo>
                  <a:pt x="1397" y="16169"/>
                  <a:pt x="1378" y="16162"/>
                  <a:pt x="1360" y="16162"/>
                </a:cubicBezTo>
                <a:cubicBezTo>
                  <a:pt x="1302" y="16162"/>
                  <a:pt x="1252" y="16240"/>
                  <a:pt x="1302" y="16294"/>
                </a:cubicBezTo>
                <a:cubicBezTo>
                  <a:pt x="1781" y="16814"/>
                  <a:pt x="2277" y="17352"/>
                  <a:pt x="2940" y="17619"/>
                </a:cubicBezTo>
                <a:cubicBezTo>
                  <a:pt x="3187" y="17718"/>
                  <a:pt x="3460" y="17775"/>
                  <a:pt x="3729" y="17775"/>
                </a:cubicBezTo>
                <a:cubicBezTo>
                  <a:pt x="4085" y="17775"/>
                  <a:pt x="4435" y="17676"/>
                  <a:pt x="4714" y="17447"/>
                </a:cubicBezTo>
                <a:cubicBezTo>
                  <a:pt x="5205" y="17057"/>
                  <a:pt x="5317" y="16424"/>
                  <a:pt x="5365" y="15838"/>
                </a:cubicBezTo>
                <a:cubicBezTo>
                  <a:pt x="5394" y="15519"/>
                  <a:pt x="5412" y="15200"/>
                  <a:pt x="5471" y="14892"/>
                </a:cubicBezTo>
                <a:cubicBezTo>
                  <a:pt x="5536" y="14520"/>
                  <a:pt x="5678" y="14177"/>
                  <a:pt x="5832" y="13834"/>
                </a:cubicBezTo>
                <a:cubicBezTo>
                  <a:pt x="5986" y="13485"/>
                  <a:pt x="6163" y="13148"/>
                  <a:pt x="6299" y="12793"/>
                </a:cubicBezTo>
                <a:cubicBezTo>
                  <a:pt x="6429" y="12444"/>
                  <a:pt x="6542" y="12083"/>
                  <a:pt x="6624" y="11710"/>
                </a:cubicBezTo>
                <a:cubicBezTo>
                  <a:pt x="6784" y="10983"/>
                  <a:pt x="6837" y="10226"/>
                  <a:pt x="6778" y="9481"/>
                </a:cubicBezTo>
                <a:cubicBezTo>
                  <a:pt x="6719" y="8736"/>
                  <a:pt x="6559" y="8002"/>
                  <a:pt x="6281" y="7304"/>
                </a:cubicBezTo>
                <a:cubicBezTo>
                  <a:pt x="6003" y="6589"/>
                  <a:pt x="5625" y="5915"/>
                  <a:pt x="5276" y="5228"/>
                </a:cubicBezTo>
                <a:cubicBezTo>
                  <a:pt x="4915" y="4519"/>
                  <a:pt x="4596" y="3785"/>
                  <a:pt x="4383" y="3017"/>
                </a:cubicBezTo>
                <a:cubicBezTo>
                  <a:pt x="4170" y="2242"/>
                  <a:pt x="4040" y="1438"/>
                  <a:pt x="3998" y="633"/>
                </a:cubicBezTo>
                <a:cubicBezTo>
                  <a:pt x="3981" y="438"/>
                  <a:pt x="3975" y="237"/>
                  <a:pt x="3975" y="48"/>
                </a:cubicBezTo>
                <a:cubicBezTo>
                  <a:pt x="3975" y="22"/>
                  <a:pt x="3948" y="0"/>
                  <a:pt x="39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rot="6444426">
            <a:off x="-108400" y="3048216"/>
            <a:ext cx="416956" cy="4126064"/>
          </a:xfrm>
          <a:custGeom>
            <a:avLst/>
            <a:gdLst/>
            <a:ahLst/>
            <a:cxnLst/>
            <a:rect l="l" t="t" r="r" b="b"/>
            <a:pathLst>
              <a:path w="1850" h="18307" extrusionOk="0">
                <a:moveTo>
                  <a:pt x="1452" y="1"/>
                </a:moveTo>
                <a:cubicBezTo>
                  <a:pt x="1439" y="1"/>
                  <a:pt x="1426" y="7"/>
                  <a:pt x="1424" y="21"/>
                </a:cubicBezTo>
                <a:cubicBezTo>
                  <a:pt x="921" y="2334"/>
                  <a:pt x="939" y="4747"/>
                  <a:pt x="1110" y="7095"/>
                </a:cubicBezTo>
                <a:cubicBezTo>
                  <a:pt x="1199" y="8266"/>
                  <a:pt x="1323" y="9425"/>
                  <a:pt x="1471" y="10596"/>
                </a:cubicBezTo>
                <a:cubicBezTo>
                  <a:pt x="1554" y="11205"/>
                  <a:pt x="1619" y="11820"/>
                  <a:pt x="1572" y="12441"/>
                </a:cubicBezTo>
                <a:cubicBezTo>
                  <a:pt x="1518" y="13068"/>
                  <a:pt x="1371" y="13689"/>
                  <a:pt x="1223" y="14310"/>
                </a:cubicBezTo>
                <a:cubicBezTo>
                  <a:pt x="903" y="15635"/>
                  <a:pt x="466" y="16906"/>
                  <a:pt x="22" y="18190"/>
                </a:cubicBezTo>
                <a:cubicBezTo>
                  <a:pt x="0" y="18260"/>
                  <a:pt x="53" y="18307"/>
                  <a:pt x="108" y="18307"/>
                </a:cubicBezTo>
                <a:cubicBezTo>
                  <a:pt x="142" y="18307"/>
                  <a:pt x="176" y="18289"/>
                  <a:pt x="194" y="18249"/>
                </a:cubicBezTo>
                <a:cubicBezTo>
                  <a:pt x="667" y="17155"/>
                  <a:pt x="998" y="15990"/>
                  <a:pt x="1294" y="14836"/>
                </a:cubicBezTo>
                <a:cubicBezTo>
                  <a:pt x="1578" y="13725"/>
                  <a:pt x="1850" y="12595"/>
                  <a:pt x="1755" y="11442"/>
                </a:cubicBezTo>
                <a:cubicBezTo>
                  <a:pt x="1654" y="10259"/>
                  <a:pt x="1459" y="9094"/>
                  <a:pt x="1347" y="7911"/>
                </a:cubicBezTo>
                <a:cubicBezTo>
                  <a:pt x="1229" y="6669"/>
                  <a:pt x="1164" y="5427"/>
                  <a:pt x="1169" y="4173"/>
                </a:cubicBezTo>
                <a:cubicBezTo>
                  <a:pt x="1175" y="2783"/>
                  <a:pt x="1294" y="1411"/>
                  <a:pt x="1495" y="45"/>
                </a:cubicBezTo>
                <a:cubicBezTo>
                  <a:pt x="1498" y="16"/>
                  <a:pt x="1474" y="1"/>
                  <a:pt x="1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CUSTOM_12_1_1_1_1">
    <p:spTree>
      <p:nvGrpSpPr>
        <p:cNvPr id="1" name="Shape 311"/>
        <p:cNvGrpSpPr/>
        <p:nvPr/>
      </p:nvGrpSpPr>
      <p:grpSpPr>
        <a:xfrm>
          <a:off x="0" y="0"/>
          <a:ext cx="0" cy="0"/>
          <a:chOff x="0" y="0"/>
          <a:chExt cx="0" cy="0"/>
        </a:xfrm>
      </p:grpSpPr>
      <p:sp>
        <p:nvSpPr>
          <p:cNvPr id="312" name="Google Shape;312;p32"/>
          <p:cNvSpPr/>
          <p:nvPr/>
        </p:nvSpPr>
        <p:spPr>
          <a:xfrm rot="-3143943">
            <a:off x="8216473" y="-1907595"/>
            <a:ext cx="2329422" cy="5707231"/>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32"/>
          <p:cNvGrpSpPr/>
          <p:nvPr/>
        </p:nvGrpSpPr>
        <p:grpSpPr>
          <a:xfrm rot="-443870">
            <a:off x="7206946" y="-1355711"/>
            <a:ext cx="2389226" cy="3094877"/>
            <a:chOff x="-780589" y="2643050"/>
            <a:chExt cx="2705650" cy="3504757"/>
          </a:xfrm>
        </p:grpSpPr>
        <p:sp>
          <p:nvSpPr>
            <p:cNvPr id="314" name="Google Shape;314;p32"/>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2"/>
          <p:cNvGrpSpPr/>
          <p:nvPr/>
        </p:nvGrpSpPr>
        <p:grpSpPr>
          <a:xfrm rot="3480420">
            <a:off x="2769022" y="3400356"/>
            <a:ext cx="2389461" cy="3095181"/>
            <a:chOff x="-780589" y="2643050"/>
            <a:chExt cx="2705650" cy="3504757"/>
          </a:xfrm>
        </p:grpSpPr>
        <p:sp>
          <p:nvSpPr>
            <p:cNvPr id="317" name="Google Shape;317;p32"/>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32"/>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0" name="Google Shape;320;p32"/>
          <p:cNvSpPr txBox="1">
            <a:spLocks noGrp="1"/>
          </p:cNvSpPr>
          <p:nvPr>
            <p:ph type="subTitle" idx="1"/>
          </p:nvPr>
        </p:nvSpPr>
        <p:spPr>
          <a:xfrm>
            <a:off x="850625" y="1800825"/>
            <a:ext cx="3310500" cy="13692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1"/>
              </a:buClr>
              <a:buSzPts val="1600"/>
              <a:buNone/>
              <a:defRPr sz="1600"/>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321" name="Google Shape;321;p32"/>
          <p:cNvSpPr txBox="1">
            <a:spLocks noGrp="1"/>
          </p:cNvSpPr>
          <p:nvPr>
            <p:ph type="subTitle" idx="2"/>
          </p:nvPr>
        </p:nvSpPr>
        <p:spPr>
          <a:xfrm>
            <a:off x="851373" y="3290864"/>
            <a:ext cx="3310200" cy="509400"/>
          </a:xfrm>
          <a:prstGeom prst="rect">
            <a:avLst/>
          </a:prstGeom>
        </p:spPr>
        <p:txBody>
          <a:bodyPr spcFirstLastPara="1" wrap="square" lIns="0" tIns="0" rIns="0" bIns="0" anchor="t" anchorCtr="0">
            <a:normAutofit/>
          </a:bodyPr>
          <a:lstStyle>
            <a:lvl1pPr lvl="0" rtl="0">
              <a:lnSpc>
                <a:spcPct val="80000"/>
              </a:lnSpc>
              <a:spcBef>
                <a:spcPts val="0"/>
              </a:spcBef>
              <a:spcAft>
                <a:spcPts val="0"/>
              </a:spcAft>
              <a:buClr>
                <a:schemeClr val="accent3"/>
              </a:buClr>
              <a:buSzPts val="2100"/>
              <a:buFont typeface="Exo"/>
              <a:buNone/>
              <a:defRPr sz="2142"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CUSTOM_12_1_1_1_1_1">
    <p:spTree>
      <p:nvGrpSpPr>
        <p:cNvPr id="1" name="Shape 322"/>
        <p:cNvGrpSpPr/>
        <p:nvPr/>
      </p:nvGrpSpPr>
      <p:grpSpPr>
        <a:xfrm>
          <a:off x="0" y="0"/>
          <a:ext cx="0" cy="0"/>
          <a:chOff x="0" y="0"/>
          <a:chExt cx="0" cy="0"/>
        </a:xfrm>
      </p:grpSpPr>
      <p:sp>
        <p:nvSpPr>
          <p:cNvPr id="323" name="Google Shape;323;p33"/>
          <p:cNvSpPr/>
          <p:nvPr/>
        </p:nvSpPr>
        <p:spPr>
          <a:xfrm rot="2424712">
            <a:off x="-1505067" y="1336624"/>
            <a:ext cx="2293620" cy="5431785"/>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33"/>
          <p:cNvGrpSpPr/>
          <p:nvPr/>
        </p:nvGrpSpPr>
        <p:grpSpPr>
          <a:xfrm rot="2424299">
            <a:off x="-1788091" y="1165076"/>
            <a:ext cx="2312526" cy="6176414"/>
            <a:chOff x="-594002" y="830775"/>
            <a:chExt cx="3082351" cy="8231791"/>
          </a:xfrm>
        </p:grpSpPr>
        <p:sp>
          <p:nvSpPr>
            <p:cNvPr id="325" name="Google Shape;325;p33"/>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33"/>
          <p:cNvGrpSpPr/>
          <p:nvPr/>
        </p:nvGrpSpPr>
        <p:grpSpPr>
          <a:xfrm rot="8820932">
            <a:off x="6797346" y="-1606034"/>
            <a:ext cx="2705592" cy="3504681"/>
            <a:chOff x="-780589" y="2643050"/>
            <a:chExt cx="2705650" cy="3504757"/>
          </a:xfrm>
        </p:grpSpPr>
        <p:sp>
          <p:nvSpPr>
            <p:cNvPr id="328" name="Google Shape;328;p33"/>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3"/>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33"/>
          <p:cNvSpPr txBox="1">
            <a:spLocks noGrp="1"/>
          </p:cNvSpPr>
          <p:nvPr>
            <p:ph type="subTitle" idx="1"/>
          </p:nvPr>
        </p:nvSpPr>
        <p:spPr>
          <a:xfrm>
            <a:off x="5103220" y="3215035"/>
            <a:ext cx="2779800" cy="8871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1600"/>
              <a:buFont typeface="Open Sans"/>
              <a:buNone/>
              <a:defRPr sz="1600"/>
            </a:lvl1pPr>
            <a:lvl2pPr lvl="1" algn="ctr" rtl="0">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None/>
              <a:defRPr>
                <a:latin typeface="Open Sans"/>
                <a:ea typeface="Open Sans"/>
                <a:cs typeface="Open Sans"/>
                <a:sym typeface="Open Sans"/>
              </a:defRPr>
            </a:lvl9pPr>
          </a:lstStyle>
          <a:p>
            <a:endParaRPr/>
          </a:p>
        </p:txBody>
      </p:sp>
      <p:sp>
        <p:nvSpPr>
          <p:cNvPr id="332" name="Google Shape;332;p33"/>
          <p:cNvSpPr txBox="1">
            <a:spLocks noGrp="1"/>
          </p:cNvSpPr>
          <p:nvPr>
            <p:ph type="subTitle" idx="2"/>
          </p:nvPr>
        </p:nvSpPr>
        <p:spPr>
          <a:xfrm>
            <a:off x="5103445" y="2194560"/>
            <a:ext cx="2779800" cy="890400"/>
          </a:xfrm>
          <a:prstGeom prst="rect">
            <a:avLst/>
          </a:prstGeom>
        </p:spPr>
        <p:txBody>
          <a:bodyPr spcFirstLastPara="1" wrap="square" lIns="0" tIns="0" rIns="0" bIns="0" anchor="b" anchorCtr="0">
            <a:normAutofit/>
          </a:bodyPr>
          <a:lstStyle>
            <a:lvl1pPr lvl="0" algn="ctr" rtl="0">
              <a:lnSpc>
                <a:spcPct val="100000"/>
              </a:lnSpc>
              <a:spcBef>
                <a:spcPts val="140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333" name="Google Shape;333;p33"/>
          <p:cNvSpPr txBox="1">
            <a:spLocks noGrp="1"/>
          </p:cNvSpPr>
          <p:nvPr>
            <p:ph type="subTitle" idx="3"/>
          </p:nvPr>
        </p:nvSpPr>
        <p:spPr>
          <a:xfrm>
            <a:off x="1260980" y="3215035"/>
            <a:ext cx="2779800" cy="8904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1600"/>
              <a:buFont typeface="Open Sans"/>
              <a:buNone/>
              <a:defRPr sz="1600"/>
            </a:lvl1pPr>
            <a:lvl2pPr lvl="1" algn="ctr" rtl="0">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None/>
              <a:defRPr>
                <a:latin typeface="Open Sans"/>
                <a:ea typeface="Open Sans"/>
                <a:cs typeface="Open Sans"/>
                <a:sym typeface="Open Sans"/>
              </a:defRPr>
            </a:lvl9pPr>
          </a:lstStyle>
          <a:p>
            <a:endParaRPr/>
          </a:p>
        </p:txBody>
      </p:sp>
      <p:sp>
        <p:nvSpPr>
          <p:cNvPr id="334" name="Google Shape;334;p33"/>
          <p:cNvSpPr txBox="1">
            <a:spLocks noGrp="1"/>
          </p:cNvSpPr>
          <p:nvPr>
            <p:ph type="subTitle" idx="4"/>
          </p:nvPr>
        </p:nvSpPr>
        <p:spPr>
          <a:xfrm>
            <a:off x="1260755" y="2194560"/>
            <a:ext cx="2780700" cy="887100"/>
          </a:xfrm>
          <a:prstGeom prst="rect">
            <a:avLst/>
          </a:prstGeom>
        </p:spPr>
        <p:txBody>
          <a:bodyPr spcFirstLastPara="1" wrap="square" lIns="0" tIns="0" rIns="0" bIns="0" anchor="b" anchorCtr="0">
            <a:normAutofit/>
          </a:bodyPr>
          <a:lstStyle>
            <a:lvl1pPr lvl="0" algn="ctr" rtl="0">
              <a:lnSpc>
                <a:spcPct val="100000"/>
              </a:lnSpc>
              <a:spcBef>
                <a:spcPts val="140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335" name="Google Shape;335;p33"/>
          <p:cNvSpPr txBox="1">
            <a:spLocks noGrp="1"/>
          </p:cNvSpPr>
          <p:nvPr>
            <p:ph type="subTitle" idx="5"/>
          </p:nvPr>
        </p:nvSpPr>
        <p:spPr>
          <a:xfrm>
            <a:off x="5103445" y="1970825"/>
            <a:ext cx="2779800" cy="3735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5"/>
              </a:buClr>
              <a:buSzPts val="2100"/>
              <a:buFont typeface="Pacifico"/>
              <a:buNone/>
              <a:defRPr sz="2100" b="1"/>
            </a:lvl1pPr>
            <a:lvl2pPr lvl="1"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2pPr>
            <a:lvl3pPr lvl="2"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3pPr>
            <a:lvl4pPr lvl="3"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4pPr>
            <a:lvl5pPr lvl="4"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5pPr>
            <a:lvl6pPr lvl="5"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6pPr>
            <a:lvl7pPr lvl="6"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7pPr>
            <a:lvl8pPr lvl="7"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8pPr>
            <a:lvl9pPr lvl="8"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9pPr>
          </a:lstStyle>
          <a:p>
            <a:endParaRPr/>
          </a:p>
        </p:txBody>
      </p:sp>
      <p:sp>
        <p:nvSpPr>
          <p:cNvPr id="336" name="Google Shape;336;p33"/>
          <p:cNvSpPr txBox="1">
            <a:spLocks noGrp="1"/>
          </p:cNvSpPr>
          <p:nvPr>
            <p:ph type="subTitle" idx="6"/>
          </p:nvPr>
        </p:nvSpPr>
        <p:spPr>
          <a:xfrm>
            <a:off x="1261200" y="1979167"/>
            <a:ext cx="2779800" cy="3735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Clr>
                <a:schemeClr val="accent5"/>
              </a:buClr>
              <a:buSzPts val="2100"/>
              <a:buFont typeface="Pacifico"/>
              <a:buNone/>
              <a:defRPr sz="2100" b="1"/>
            </a:lvl1pPr>
            <a:lvl2pPr lvl="1"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2pPr>
            <a:lvl3pPr lvl="2"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3pPr>
            <a:lvl4pPr lvl="3"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4pPr>
            <a:lvl5pPr lvl="4"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5pPr>
            <a:lvl6pPr lvl="5"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6pPr>
            <a:lvl7pPr lvl="6"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7pPr>
            <a:lvl8pPr lvl="7"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8pPr>
            <a:lvl9pPr lvl="8" algn="ctr" rtl="0">
              <a:lnSpc>
                <a:spcPct val="100000"/>
              </a:lnSpc>
              <a:spcBef>
                <a:spcPts val="0"/>
              </a:spcBef>
              <a:spcAft>
                <a:spcPts val="0"/>
              </a:spcAft>
              <a:buClr>
                <a:schemeClr val="accent5"/>
              </a:buClr>
              <a:buSzPts val="1600"/>
              <a:buFont typeface="Open Sans"/>
              <a:buNone/>
              <a:defRPr>
                <a:solidFill>
                  <a:schemeClr val="accent5"/>
                </a:solidFill>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CUSTOM_12_1_1_1_1_1_1">
    <p:spTree>
      <p:nvGrpSpPr>
        <p:cNvPr id="1" name="Shape 337"/>
        <p:cNvGrpSpPr/>
        <p:nvPr/>
      </p:nvGrpSpPr>
      <p:grpSpPr>
        <a:xfrm>
          <a:off x="0" y="0"/>
          <a:ext cx="0" cy="0"/>
          <a:chOff x="0" y="0"/>
          <a:chExt cx="0" cy="0"/>
        </a:xfrm>
      </p:grpSpPr>
      <p:sp>
        <p:nvSpPr>
          <p:cNvPr id="338" name="Google Shape;338;p34"/>
          <p:cNvSpPr/>
          <p:nvPr/>
        </p:nvSpPr>
        <p:spPr>
          <a:xfrm rot="-2896902">
            <a:off x="6783851" y="3354321"/>
            <a:ext cx="4963131" cy="4399025"/>
          </a:xfrm>
          <a:custGeom>
            <a:avLst/>
            <a:gdLst/>
            <a:ahLst/>
            <a:cxnLst/>
            <a:rect l="l" t="t" r="r" b="b"/>
            <a:pathLst>
              <a:path w="15916" h="14107" extrusionOk="0">
                <a:moveTo>
                  <a:pt x="13189" y="2236"/>
                </a:moveTo>
                <a:cubicBezTo>
                  <a:pt x="12432" y="2065"/>
                  <a:pt x="11675" y="2136"/>
                  <a:pt x="10942" y="2349"/>
                </a:cubicBezTo>
                <a:cubicBezTo>
                  <a:pt x="9960" y="2639"/>
                  <a:pt x="8943" y="3165"/>
                  <a:pt x="7919" y="2698"/>
                </a:cubicBezTo>
                <a:cubicBezTo>
                  <a:pt x="7210" y="2372"/>
                  <a:pt x="7032" y="1627"/>
                  <a:pt x="6707" y="994"/>
                </a:cubicBezTo>
                <a:cubicBezTo>
                  <a:pt x="6417" y="433"/>
                  <a:pt x="5920" y="107"/>
                  <a:pt x="5294" y="66"/>
                </a:cubicBezTo>
                <a:cubicBezTo>
                  <a:pt x="4057" y="1"/>
                  <a:pt x="2816" y="941"/>
                  <a:pt x="1917" y="1675"/>
                </a:cubicBezTo>
                <a:cubicBezTo>
                  <a:pt x="822" y="2562"/>
                  <a:pt x="0" y="3815"/>
                  <a:pt x="302" y="5270"/>
                </a:cubicBezTo>
                <a:cubicBezTo>
                  <a:pt x="598" y="6678"/>
                  <a:pt x="1739" y="7571"/>
                  <a:pt x="2969" y="8139"/>
                </a:cubicBezTo>
                <a:cubicBezTo>
                  <a:pt x="3768" y="8505"/>
                  <a:pt x="4844" y="7855"/>
                  <a:pt x="5382" y="9310"/>
                </a:cubicBezTo>
                <a:cubicBezTo>
                  <a:pt x="5920" y="10765"/>
                  <a:pt x="6122" y="12492"/>
                  <a:pt x="7553" y="13272"/>
                </a:cubicBezTo>
                <a:cubicBezTo>
                  <a:pt x="9090" y="14106"/>
                  <a:pt x="10462" y="12882"/>
                  <a:pt x="11332" y="11675"/>
                </a:cubicBezTo>
                <a:cubicBezTo>
                  <a:pt x="11805" y="11031"/>
                  <a:pt x="12030" y="10345"/>
                  <a:pt x="12183" y="9570"/>
                </a:cubicBezTo>
                <a:cubicBezTo>
                  <a:pt x="12331" y="8831"/>
                  <a:pt x="12432" y="8015"/>
                  <a:pt x="13006" y="7465"/>
                </a:cubicBezTo>
                <a:cubicBezTo>
                  <a:pt x="13508" y="6985"/>
                  <a:pt x="14289" y="6808"/>
                  <a:pt x="14880" y="6465"/>
                </a:cubicBezTo>
                <a:cubicBezTo>
                  <a:pt x="15383" y="6169"/>
                  <a:pt x="15702" y="5726"/>
                  <a:pt x="15762" y="5134"/>
                </a:cubicBezTo>
                <a:cubicBezTo>
                  <a:pt x="15915" y="3573"/>
                  <a:pt x="14567" y="2544"/>
                  <a:pt x="13189" y="2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4"/>
          <p:cNvGrpSpPr/>
          <p:nvPr/>
        </p:nvGrpSpPr>
        <p:grpSpPr>
          <a:xfrm>
            <a:off x="-597498" y="3441074"/>
            <a:ext cx="2621453" cy="3395694"/>
            <a:chOff x="1906000" y="1203750"/>
            <a:chExt cx="357375" cy="462925"/>
          </a:xfrm>
        </p:grpSpPr>
        <p:sp>
          <p:nvSpPr>
            <p:cNvPr id="340" name="Google Shape;340;p34"/>
            <p:cNvSpPr/>
            <p:nvPr/>
          </p:nvSpPr>
          <p:spPr>
            <a:xfrm>
              <a:off x="2047500" y="1358325"/>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1906000" y="1203750"/>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34"/>
          <p:cNvSpPr txBox="1">
            <a:spLocks noGrp="1"/>
          </p:cNvSpPr>
          <p:nvPr>
            <p:ph type="title"/>
          </p:nvPr>
        </p:nvSpPr>
        <p:spPr>
          <a:xfrm>
            <a:off x="713225" y="1047753"/>
            <a:ext cx="3081600" cy="1189200"/>
          </a:xfrm>
          <a:prstGeom prst="rect">
            <a:avLst/>
          </a:prstGeom>
        </p:spPr>
        <p:txBody>
          <a:bodyPr spcFirstLastPara="1" wrap="square" lIns="0" tIns="0" rIns="0" bIns="0" anchor="b" anchorCtr="0">
            <a:normAutofit/>
          </a:bodyPr>
          <a:lstStyle>
            <a:lvl1pPr lvl="0" algn="l" rtl="0">
              <a:spcBef>
                <a:spcPts val="0"/>
              </a:spcBef>
              <a:spcAft>
                <a:spcPts val="0"/>
              </a:spcAft>
              <a:buSzPts val="3800"/>
              <a:buNone/>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343" name="Google Shape;343;p34"/>
          <p:cNvSpPr txBox="1">
            <a:spLocks noGrp="1"/>
          </p:cNvSpPr>
          <p:nvPr>
            <p:ph type="subTitle" idx="1"/>
          </p:nvPr>
        </p:nvSpPr>
        <p:spPr>
          <a:xfrm>
            <a:off x="713225" y="2380233"/>
            <a:ext cx="3077700" cy="1665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dk1"/>
              </a:buClr>
              <a:buSzPts val="1600"/>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5">
  <p:cSld name="CUSTOM_12_1_1_1_1_1_1_1">
    <p:spTree>
      <p:nvGrpSpPr>
        <p:cNvPr id="1" name="Shape 344"/>
        <p:cNvGrpSpPr/>
        <p:nvPr/>
      </p:nvGrpSpPr>
      <p:grpSpPr>
        <a:xfrm>
          <a:off x="0" y="0"/>
          <a:ext cx="0" cy="0"/>
          <a:chOff x="0" y="0"/>
          <a:chExt cx="0" cy="0"/>
        </a:xfrm>
      </p:grpSpPr>
      <p:sp>
        <p:nvSpPr>
          <p:cNvPr id="345" name="Google Shape;345;p35"/>
          <p:cNvSpPr/>
          <p:nvPr/>
        </p:nvSpPr>
        <p:spPr>
          <a:xfrm rot="2980254">
            <a:off x="-701111" y="-1316942"/>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rot="2980254">
            <a:off x="7422014" y="3837883"/>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txBox="1">
            <a:spLocks noGrp="1"/>
          </p:cNvSpPr>
          <p:nvPr>
            <p:ph type="title"/>
          </p:nvPr>
        </p:nvSpPr>
        <p:spPr>
          <a:xfrm>
            <a:off x="5139075" y="1647021"/>
            <a:ext cx="3081600" cy="590100"/>
          </a:xfrm>
          <a:prstGeom prst="rect">
            <a:avLst/>
          </a:prstGeom>
        </p:spPr>
        <p:txBody>
          <a:bodyPr spcFirstLastPara="1" wrap="square" lIns="0" tIns="0" rIns="0" bIns="0" anchor="b" anchorCtr="0">
            <a:normAutofit/>
          </a:bodyPr>
          <a:lstStyle>
            <a:lvl1pPr lvl="0" algn="r" rtl="0">
              <a:spcBef>
                <a:spcPts val="0"/>
              </a:spcBef>
              <a:spcAft>
                <a:spcPts val="0"/>
              </a:spcAft>
              <a:buSzPts val="3800"/>
              <a:buNone/>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348" name="Google Shape;348;p35"/>
          <p:cNvSpPr txBox="1">
            <a:spLocks noGrp="1"/>
          </p:cNvSpPr>
          <p:nvPr>
            <p:ph type="subTitle" idx="1"/>
          </p:nvPr>
        </p:nvSpPr>
        <p:spPr>
          <a:xfrm>
            <a:off x="5139075" y="2380233"/>
            <a:ext cx="3077700" cy="1665000"/>
          </a:xfrm>
          <a:prstGeom prst="rect">
            <a:avLst/>
          </a:prstGeom>
        </p:spPr>
        <p:txBody>
          <a:bodyPr spcFirstLastPara="1" wrap="square" lIns="0" tIns="0" rIns="0" bIns="0" anchor="t" anchorCtr="0">
            <a:normAutofit/>
          </a:bodyPr>
          <a:lstStyle>
            <a:lvl1pPr lvl="0" algn="r" rtl="0">
              <a:lnSpc>
                <a:spcPct val="100000"/>
              </a:lnSpc>
              <a:spcBef>
                <a:spcPts val="0"/>
              </a:spcBef>
              <a:spcAft>
                <a:spcPts val="0"/>
              </a:spcAft>
              <a:buClr>
                <a:schemeClr val="dk1"/>
              </a:buClr>
              <a:buSzPts val="1600"/>
              <a:buNone/>
              <a:defRPr sz="1600"/>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USTOM_14">
    <p:spTree>
      <p:nvGrpSpPr>
        <p:cNvPr id="1" name="Shape 349"/>
        <p:cNvGrpSpPr/>
        <p:nvPr/>
      </p:nvGrpSpPr>
      <p:grpSpPr>
        <a:xfrm>
          <a:off x="0" y="0"/>
          <a:ext cx="0" cy="0"/>
          <a:chOff x="0" y="0"/>
          <a:chExt cx="0" cy="0"/>
        </a:xfrm>
      </p:grpSpPr>
      <p:sp>
        <p:nvSpPr>
          <p:cNvPr id="350" name="Google Shape;350;p36"/>
          <p:cNvSpPr txBox="1">
            <a:spLocks noGrp="1"/>
          </p:cNvSpPr>
          <p:nvPr>
            <p:ph type="subTitle" idx="1"/>
          </p:nvPr>
        </p:nvSpPr>
        <p:spPr>
          <a:xfrm>
            <a:off x="4773125" y="2148849"/>
            <a:ext cx="3657600" cy="1128000"/>
          </a:xfrm>
          <a:prstGeom prst="rect">
            <a:avLst/>
          </a:prstGeom>
        </p:spPr>
        <p:txBody>
          <a:bodyPr spcFirstLastPara="1" wrap="square" lIns="0" tIns="0" rIns="0" bIns="0" anchor="t" anchorCtr="0">
            <a:normAutofit/>
          </a:bodyPr>
          <a:lstStyle>
            <a:lvl1pPr lvl="0" rtl="0">
              <a:spcBef>
                <a:spcPts val="0"/>
              </a:spcBef>
              <a:spcAft>
                <a:spcPts val="0"/>
              </a:spcAft>
              <a:buClr>
                <a:schemeClr val="accent3"/>
              </a:buClr>
              <a:buSzPts val="1600"/>
              <a:buChar char="●"/>
              <a:defRPr/>
            </a:lvl1pPr>
            <a:lvl2pPr lvl="1" algn="ctr" rtl="0">
              <a:lnSpc>
                <a:spcPct val="100000"/>
              </a:lnSpc>
              <a:spcBef>
                <a:spcPts val="0"/>
              </a:spcBef>
              <a:spcAft>
                <a:spcPts val="0"/>
              </a:spcAft>
              <a:buSzPts val="1600"/>
              <a:buFont typeface="Open Sans"/>
              <a:buChar char="○"/>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Char char="■"/>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Char char="●"/>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Char char="○"/>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Char char="■"/>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Char char="●"/>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Char char="○"/>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Char char="■"/>
              <a:defRPr>
                <a:latin typeface="Open Sans"/>
                <a:ea typeface="Open Sans"/>
                <a:cs typeface="Open Sans"/>
                <a:sym typeface="Open Sans"/>
              </a:defRPr>
            </a:lvl9pPr>
          </a:lstStyle>
          <a:p>
            <a:endParaRPr/>
          </a:p>
        </p:txBody>
      </p:sp>
      <p:sp>
        <p:nvSpPr>
          <p:cNvPr id="351" name="Google Shape;351;p36"/>
          <p:cNvSpPr txBox="1">
            <a:spLocks noGrp="1"/>
          </p:cNvSpPr>
          <p:nvPr>
            <p:ph type="subTitle" idx="2"/>
          </p:nvPr>
        </p:nvSpPr>
        <p:spPr>
          <a:xfrm>
            <a:off x="4773123" y="1593375"/>
            <a:ext cx="3657600" cy="4671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rgbClr val="A94949"/>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352" name="Google Shape;352;p36"/>
          <p:cNvSpPr txBox="1">
            <a:spLocks noGrp="1"/>
          </p:cNvSpPr>
          <p:nvPr>
            <p:ph type="subTitle" idx="3"/>
          </p:nvPr>
        </p:nvSpPr>
        <p:spPr>
          <a:xfrm>
            <a:off x="713825" y="2148848"/>
            <a:ext cx="3656400" cy="19659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3"/>
              </a:buClr>
              <a:buSzPts val="1600"/>
              <a:buChar char="●"/>
              <a:defRPr/>
            </a:lvl1pPr>
            <a:lvl2pPr lvl="1" algn="ctr" rtl="0">
              <a:lnSpc>
                <a:spcPct val="100000"/>
              </a:lnSpc>
              <a:spcBef>
                <a:spcPts val="0"/>
              </a:spcBef>
              <a:spcAft>
                <a:spcPts val="0"/>
              </a:spcAft>
              <a:buSzPts val="1600"/>
              <a:buFont typeface="Open Sans"/>
              <a:buChar char="○"/>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Char char="■"/>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Char char="●"/>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Char char="○"/>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Char char="■"/>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Char char="●"/>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Char char="○"/>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Char char="■"/>
              <a:defRPr>
                <a:latin typeface="Open Sans"/>
                <a:ea typeface="Open Sans"/>
                <a:cs typeface="Open Sans"/>
                <a:sym typeface="Open Sans"/>
              </a:defRPr>
            </a:lvl9pPr>
          </a:lstStyle>
          <a:p>
            <a:endParaRPr/>
          </a:p>
        </p:txBody>
      </p:sp>
      <p:sp>
        <p:nvSpPr>
          <p:cNvPr id="353" name="Google Shape;353;p36"/>
          <p:cNvSpPr txBox="1">
            <a:spLocks noGrp="1"/>
          </p:cNvSpPr>
          <p:nvPr>
            <p:ph type="subTitle" idx="4"/>
          </p:nvPr>
        </p:nvSpPr>
        <p:spPr>
          <a:xfrm>
            <a:off x="713225" y="1593375"/>
            <a:ext cx="3657600" cy="465300"/>
          </a:xfrm>
          <a:prstGeom prst="rect">
            <a:avLst/>
          </a:prstGeom>
        </p:spPr>
        <p:txBody>
          <a:bodyPr spcFirstLastPara="1" wrap="square" lIns="0" tIns="0" rIns="0" bIns="0" anchor="b" anchorCtr="0">
            <a:normAutofit/>
          </a:bodyPr>
          <a:lstStyle>
            <a:lvl1pPr lvl="0" rtl="0">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
        <p:nvSpPr>
          <p:cNvPr id="354" name="Google Shape;354;p36"/>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5" name="Google Shape;355;p36"/>
          <p:cNvSpPr txBox="1">
            <a:spLocks noGrp="1"/>
          </p:cNvSpPr>
          <p:nvPr>
            <p:ph type="subTitle" idx="5"/>
          </p:nvPr>
        </p:nvSpPr>
        <p:spPr>
          <a:xfrm>
            <a:off x="4773125" y="4191372"/>
            <a:ext cx="3657600" cy="3345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3"/>
              </a:buClr>
              <a:buSzPts val="1600"/>
              <a:buChar char="●"/>
              <a:defRPr/>
            </a:lvl1pPr>
            <a:lvl2pPr lvl="1" algn="ctr" rtl="0">
              <a:lnSpc>
                <a:spcPct val="100000"/>
              </a:lnSpc>
              <a:spcBef>
                <a:spcPts val="0"/>
              </a:spcBef>
              <a:spcAft>
                <a:spcPts val="0"/>
              </a:spcAft>
              <a:buSzPts val="1600"/>
              <a:buFont typeface="Open Sans"/>
              <a:buChar char="○"/>
              <a:defRPr>
                <a:latin typeface="Open Sans"/>
                <a:ea typeface="Open Sans"/>
                <a:cs typeface="Open Sans"/>
                <a:sym typeface="Open Sans"/>
              </a:defRPr>
            </a:lvl2pPr>
            <a:lvl3pPr lvl="2" algn="ctr" rtl="0">
              <a:lnSpc>
                <a:spcPct val="100000"/>
              </a:lnSpc>
              <a:spcBef>
                <a:spcPts val="0"/>
              </a:spcBef>
              <a:spcAft>
                <a:spcPts val="0"/>
              </a:spcAft>
              <a:buSzPts val="1600"/>
              <a:buFont typeface="Open Sans"/>
              <a:buChar char="■"/>
              <a:defRPr>
                <a:latin typeface="Open Sans"/>
                <a:ea typeface="Open Sans"/>
                <a:cs typeface="Open Sans"/>
                <a:sym typeface="Open Sans"/>
              </a:defRPr>
            </a:lvl3pPr>
            <a:lvl4pPr lvl="3" algn="ctr" rtl="0">
              <a:lnSpc>
                <a:spcPct val="100000"/>
              </a:lnSpc>
              <a:spcBef>
                <a:spcPts val="0"/>
              </a:spcBef>
              <a:spcAft>
                <a:spcPts val="0"/>
              </a:spcAft>
              <a:buSzPts val="1600"/>
              <a:buFont typeface="Open Sans"/>
              <a:buChar char="●"/>
              <a:defRPr>
                <a:latin typeface="Open Sans"/>
                <a:ea typeface="Open Sans"/>
                <a:cs typeface="Open Sans"/>
                <a:sym typeface="Open Sans"/>
              </a:defRPr>
            </a:lvl4pPr>
            <a:lvl5pPr lvl="4" algn="ctr" rtl="0">
              <a:lnSpc>
                <a:spcPct val="100000"/>
              </a:lnSpc>
              <a:spcBef>
                <a:spcPts val="0"/>
              </a:spcBef>
              <a:spcAft>
                <a:spcPts val="0"/>
              </a:spcAft>
              <a:buSzPts val="1600"/>
              <a:buFont typeface="Open Sans"/>
              <a:buChar char="○"/>
              <a:defRPr>
                <a:latin typeface="Open Sans"/>
                <a:ea typeface="Open Sans"/>
                <a:cs typeface="Open Sans"/>
                <a:sym typeface="Open Sans"/>
              </a:defRPr>
            </a:lvl5pPr>
            <a:lvl6pPr lvl="5" algn="ctr" rtl="0">
              <a:lnSpc>
                <a:spcPct val="100000"/>
              </a:lnSpc>
              <a:spcBef>
                <a:spcPts val="0"/>
              </a:spcBef>
              <a:spcAft>
                <a:spcPts val="0"/>
              </a:spcAft>
              <a:buSzPts val="1600"/>
              <a:buFont typeface="Open Sans"/>
              <a:buChar char="■"/>
              <a:defRPr>
                <a:latin typeface="Open Sans"/>
                <a:ea typeface="Open Sans"/>
                <a:cs typeface="Open Sans"/>
                <a:sym typeface="Open Sans"/>
              </a:defRPr>
            </a:lvl6pPr>
            <a:lvl7pPr lvl="6" algn="ctr" rtl="0">
              <a:lnSpc>
                <a:spcPct val="100000"/>
              </a:lnSpc>
              <a:spcBef>
                <a:spcPts val="0"/>
              </a:spcBef>
              <a:spcAft>
                <a:spcPts val="0"/>
              </a:spcAft>
              <a:buSzPts val="1600"/>
              <a:buFont typeface="Open Sans"/>
              <a:buChar char="●"/>
              <a:defRPr>
                <a:latin typeface="Open Sans"/>
                <a:ea typeface="Open Sans"/>
                <a:cs typeface="Open Sans"/>
                <a:sym typeface="Open Sans"/>
              </a:defRPr>
            </a:lvl7pPr>
            <a:lvl8pPr lvl="7" algn="ctr" rtl="0">
              <a:lnSpc>
                <a:spcPct val="100000"/>
              </a:lnSpc>
              <a:spcBef>
                <a:spcPts val="0"/>
              </a:spcBef>
              <a:spcAft>
                <a:spcPts val="0"/>
              </a:spcAft>
              <a:buSzPts val="1600"/>
              <a:buFont typeface="Open Sans"/>
              <a:buChar char="○"/>
              <a:defRPr>
                <a:latin typeface="Open Sans"/>
                <a:ea typeface="Open Sans"/>
                <a:cs typeface="Open Sans"/>
                <a:sym typeface="Open Sans"/>
              </a:defRPr>
            </a:lvl8pPr>
            <a:lvl9pPr lvl="8" algn="ctr" rtl="0">
              <a:lnSpc>
                <a:spcPct val="100000"/>
              </a:lnSpc>
              <a:spcBef>
                <a:spcPts val="0"/>
              </a:spcBef>
              <a:spcAft>
                <a:spcPts val="0"/>
              </a:spcAft>
              <a:buSzPts val="1600"/>
              <a:buFont typeface="Open Sans"/>
              <a:buChar char="■"/>
              <a:defRPr>
                <a:latin typeface="Open Sans"/>
                <a:ea typeface="Open Sans"/>
                <a:cs typeface="Open Sans"/>
                <a:sym typeface="Open Sans"/>
              </a:defRPr>
            </a:lvl9pPr>
          </a:lstStyle>
          <a:p>
            <a:endParaRPr/>
          </a:p>
        </p:txBody>
      </p:sp>
      <p:sp>
        <p:nvSpPr>
          <p:cNvPr id="356" name="Google Shape;356;p36"/>
          <p:cNvSpPr txBox="1">
            <a:spLocks noGrp="1"/>
          </p:cNvSpPr>
          <p:nvPr>
            <p:ph type="subTitle" idx="6"/>
          </p:nvPr>
        </p:nvSpPr>
        <p:spPr>
          <a:xfrm>
            <a:off x="4773123" y="3635900"/>
            <a:ext cx="3657600" cy="467100"/>
          </a:xfrm>
          <a:prstGeom prst="rect">
            <a:avLst/>
          </a:prstGeom>
        </p:spPr>
        <p:txBody>
          <a:bodyPr spcFirstLastPara="1" wrap="square" lIns="0" tIns="0" rIns="0" bIns="0" anchor="b" anchorCtr="0">
            <a:normAutofit/>
          </a:bodyPr>
          <a:lstStyle>
            <a:lvl1pPr lvl="0"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1pPr>
            <a:lvl2pPr lvl="1"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2100"/>
              <a:buFont typeface="Exo"/>
              <a:buNone/>
              <a:defRPr sz="2100" b="1">
                <a:solidFill>
                  <a:schemeClr val="accent3"/>
                </a:solidFill>
                <a:latin typeface="Exo"/>
                <a:ea typeface="Exo"/>
                <a:cs typeface="Exo"/>
                <a:sym typeface="Ex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357"/>
        <p:cNvGrpSpPr/>
        <p:nvPr/>
      </p:nvGrpSpPr>
      <p:grpSpPr>
        <a:xfrm>
          <a:off x="0" y="0"/>
          <a:ext cx="0" cy="0"/>
          <a:chOff x="0" y="0"/>
          <a:chExt cx="0" cy="0"/>
        </a:xfrm>
      </p:grpSpPr>
      <p:sp>
        <p:nvSpPr>
          <p:cNvPr id="358" name="Google Shape;358;p37"/>
          <p:cNvSpPr/>
          <p:nvPr/>
        </p:nvSpPr>
        <p:spPr>
          <a:xfrm>
            <a:off x="-578453" y="889359"/>
            <a:ext cx="3221013" cy="7627992"/>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37"/>
          <p:cNvGrpSpPr/>
          <p:nvPr/>
        </p:nvGrpSpPr>
        <p:grpSpPr>
          <a:xfrm>
            <a:off x="-701632" y="830369"/>
            <a:ext cx="3247873" cy="8673838"/>
            <a:chOff x="-594002" y="830775"/>
            <a:chExt cx="3082351" cy="8231791"/>
          </a:xfrm>
        </p:grpSpPr>
        <p:sp>
          <p:nvSpPr>
            <p:cNvPr id="360" name="Google Shape;360;p37"/>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7"/>
          <p:cNvGrpSpPr/>
          <p:nvPr/>
        </p:nvGrpSpPr>
        <p:grpSpPr>
          <a:xfrm rot="4379606">
            <a:off x="-1214515" y="1640202"/>
            <a:ext cx="3164657" cy="4099329"/>
            <a:chOff x="-780589" y="2643050"/>
            <a:chExt cx="2705650" cy="3504757"/>
          </a:xfrm>
        </p:grpSpPr>
        <p:sp>
          <p:nvSpPr>
            <p:cNvPr id="363" name="Google Shape;363;p37"/>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37"/>
          <p:cNvSpPr/>
          <p:nvPr/>
        </p:nvSpPr>
        <p:spPr>
          <a:xfrm flipH="1">
            <a:off x="7143353" y="1627682"/>
            <a:ext cx="2753930" cy="6521897"/>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7"/>
          <p:cNvGrpSpPr/>
          <p:nvPr/>
        </p:nvGrpSpPr>
        <p:grpSpPr>
          <a:xfrm flipH="1">
            <a:off x="7225707" y="1577241"/>
            <a:ext cx="2776890" cy="7416020"/>
            <a:chOff x="-594002" y="830775"/>
            <a:chExt cx="3082351" cy="8231791"/>
          </a:xfrm>
        </p:grpSpPr>
        <p:sp>
          <p:nvSpPr>
            <p:cNvPr id="367" name="Google Shape;367;p37"/>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37"/>
          <p:cNvGrpSpPr/>
          <p:nvPr/>
        </p:nvGrpSpPr>
        <p:grpSpPr>
          <a:xfrm rot="-6420427">
            <a:off x="6978527" y="301223"/>
            <a:ext cx="2705740" cy="3504872"/>
            <a:chOff x="-780589" y="2643050"/>
            <a:chExt cx="2705650" cy="3504757"/>
          </a:xfrm>
        </p:grpSpPr>
        <p:sp>
          <p:nvSpPr>
            <p:cNvPr id="370" name="Google Shape;370;p37"/>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7"/>
          <p:cNvSpPr txBox="1">
            <a:spLocks noGrp="1"/>
          </p:cNvSpPr>
          <p:nvPr>
            <p:ph type="title"/>
          </p:nvPr>
        </p:nvSpPr>
        <p:spPr>
          <a:xfrm>
            <a:off x="2642550" y="624900"/>
            <a:ext cx="3858900" cy="11886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sz="7000"/>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73" name="Google Shape;373;p37"/>
          <p:cNvSpPr txBox="1">
            <a:spLocks noGrp="1"/>
          </p:cNvSpPr>
          <p:nvPr>
            <p:ph type="subTitle" idx="1"/>
          </p:nvPr>
        </p:nvSpPr>
        <p:spPr>
          <a:xfrm>
            <a:off x="2642550" y="1801026"/>
            <a:ext cx="3858900" cy="3588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100"/>
              <a:buNone/>
              <a:defRPr sz="1600" b="1"/>
            </a:lvl1pPr>
            <a:lvl2pPr lvl="1" algn="ctr" rtl="0">
              <a:lnSpc>
                <a:spcPct val="100000"/>
              </a:lnSpc>
              <a:spcBef>
                <a:spcPts val="0"/>
              </a:spcBef>
              <a:spcAft>
                <a:spcPts val="0"/>
              </a:spcAft>
              <a:buSzPts val="2100"/>
              <a:buFont typeface="Roboto"/>
              <a:buNone/>
              <a:defRPr sz="2100" b="1">
                <a:latin typeface="Roboto"/>
                <a:ea typeface="Roboto"/>
                <a:cs typeface="Roboto"/>
                <a:sym typeface="Roboto"/>
              </a:defRPr>
            </a:lvl2pPr>
            <a:lvl3pPr lvl="2" algn="ctr" rtl="0">
              <a:lnSpc>
                <a:spcPct val="100000"/>
              </a:lnSpc>
              <a:spcBef>
                <a:spcPts val="0"/>
              </a:spcBef>
              <a:spcAft>
                <a:spcPts val="0"/>
              </a:spcAft>
              <a:buSzPts val="2100"/>
              <a:buFont typeface="Roboto"/>
              <a:buNone/>
              <a:defRPr sz="2100" b="1">
                <a:latin typeface="Roboto"/>
                <a:ea typeface="Roboto"/>
                <a:cs typeface="Roboto"/>
                <a:sym typeface="Roboto"/>
              </a:defRPr>
            </a:lvl3pPr>
            <a:lvl4pPr lvl="3" algn="ctr" rtl="0">
              <a:lnSpc>
                <a:spcPct val="100000"/>
              </a:lnSpc>
              <a:spcBef>
                <a:spcPts val="0"/>
              </a:spcBef>
              <a:spcAft>
                <a:spcPts val="0"/>
              </a:spcAft>
              <a:buSzPts val="2100"/>
              <a:buFont typeface="Roboto"/>
              <a:buNone/>
              <a:defRPr sz="2100" b="1">
                <a:latin typeface="Roboto"/>
                <a:ea typeface="Roboto"/>
                <a:cs typeface="Roboto"/>
                <a:sym typeface="Roboto"/>
              </a:defRPr>
            </a:lvl4pPr>
            <a:lvl5pPr lvl="4" algn="ctr" rtl="0">
              <a:lnSpc>
                <a:spcPct val="100000"/>
              </a:lnSpc>
              <a:spcBef>
                <a:spcPts val="0"/>
              </a:spcBef>
              <a:spcAft>
                <a:spcPts val="0"/>
              </a:spcAft>
              <a:buSzPts val="2100"/>
              <a:buFont typeface="Roboto"/>
              <a:buNone/>
              <a:defRPr sz="2100" b="1">
                <a:latin typeface="Roboto"/>
                <a:ea typeface="Roboto"/>
                <a:cs typeface="Roboto"/>
                <a:sym typeface="Roboto"/>
              </a:defRPr>
            </a:lvl5pPr>
            <a:lvl6pPr lvl="5" algn="ctr" rtl="0">
              <a:lnSpc>
                <a:spcPct val="100000"/>
              </a:lnSpc>
              <a:spcBef>
                <a:spcPts val="0"/>
              </a:spcBef>
              <a:spcAft>
                <a:spcPts val="0"/>
              </a:spcAft>
              <a:buSzPts val="2100"/>
              <a:buFont typeface="Roboto"/>
              <a:buNone/>
              <a:defRPr sz="2100" b="1">
                <a:latin typeface="Roboto"/>
                <a:ea typeface="Roboto"/>
                <a:cs typeface="Roboto"/>
                <a:sym typeface="Roboto"/>
              </a:defRPr>
            </a:lvl6pPr>
            <a:lvl7pPr lvl="6" algn="ctr" rtl="0">
              <a:lnSpc>
                <a:spcPct val="100000"/>
              </a:lnSpc>
              <a:spcBef>
                <a:spcPts val="0"/>
              </a:spcBef>
              <a:spcAft>
                <a:spcPts val="0"/>
              </a:spcAft>
              <a:buSzPts val="2100"/>
              <a:buFont typeface="Roboto"/>
              <a:buNone/>
              <a:defRPr sz="2100" b="1">
                <a:latin typeface="Roboto"/>
                <a:ea typeface="Roboto"/>
                <a:cs typeface="Roboto"/>
                <a:sym typeface="Roboto"/>
              </a:defRPr>
            </a:lvl7pPr>
            <a:lvl8pPr lvl="7" algn="ctr" rtl="0">
              <a:lnSpc>
                <a:spcPct val="100000"/>
              </a:lnSpc>
              <a:spcBef>
                <a:spcPts val="0"/>
              </a:spcBef>
              <a:spcAft>
                <a:spcPts val="0"/>
              </a:spcAft>
              <a:buSzPts val="2100"/>
              <a:buFont typeface="Roboto"/>
              <a:buNone/>
              <a:defRPr sz="2100" b="1">
                <a:latin typeface="Roboto"/>
                <a:ea typeface="Roboto"/>
                <a:cs typeface="Roboto"/>
                <a:sym typeface="Roboto"/>
              </a:defRPr>
            </a:lvl8pPr>
            <a:lvl9pPr lvl="8" algn="ctr"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
        <p:nvSpPr>
          <p:cNvPr id="374" name="Google Shape;374;p37"/>
          <p:cNvSpPr txBox="1">
            <a:spLocks noGrp="1"/>
          </p:cNvSpPr>
          <p:nvPr>
            <p:ph type="subTitle" idx="2"/>
          </p:nvPr>
        </p:nvSpPr>
        <p:spPr>
          <a:xfrm>
            <a:off x="2642550" y="2185074"/>
            <a:ext cx="3858900" cy="7050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a:endParaRPr/>
          </a:p>
        </p:txBody>
      </p:sp>
      <p:sp>
        <p:nvSpPr>
          <p:cNvPr id="375" name="Google Shape;375;p37"/>
          <p:cNvSpPr txBox="1">
            <a:spLocks noGrp="1"/>
          </p:cNvSpPr>
          <p:nvPr>
            <p:ph type="subTitle" idx="3"/>
          </p:nvPr>
        </p:nvSpPr>
        <p:spPr>
          <a:xfrm>
            <a:off x="2642550" y="4178808"/>
            <a:ext cx="3858900" cy="2103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accent2"/>
              </a:buClr>
              <a:buSzPts val="2100"/>
              <a:buNone/>
              <a:defRPr sz="1200"/>
            </a:lvl1pPr>
            <a:lvl2pPr lvl="1"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rtl="0">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a:endParaRPr/>
          </a:p>
        </p:txBody>
      </p:sp>
      <p:sp>
        <p:nvSpPr>
          <p:cNvPr id="376" name="Google Shape;376;p37"/>
          <p:cNvSpPr txBox="1"/>
          <p:nvPr/>
        </p:nvSpPr>
        <p:spPr>
          <a:xfrm>
            <a:off x="2357250" y="3611880"/>
            <a:ext cx="4429500" cy="433200"/>
          </a:xfrm>
          <a:prstGeom prst="rect">
            <a:avLst/>
          </a:prstGeom>
          <a:noFill/>
          <a:ln>
            <a:noFill/>
          </a:ln>
        </p:spPr>
        <p:txBody>
          <a:bodyPr spcFirstLastPara="1" wrap="square" lIns="0" tIns="0" rIns="0" bIns="0" anchor="t" anchorCtr="0">
            <a:noAutofit/>
          </a:bodyPr>
          <a:lstStyle/>
          <a:p>
            <a:pPr marL="0" lvl="0" indent="0" algn="ctr" rtl="0">
              <a:spcBef>
                <a:spcPts val="300"/>
              </a:spcBef>
              <a:spcAft>
                <a:spcPts val="0"/>
              </a:spcAft>
              <a:buClr>
                <a:schemeClr val="dk1"/>
              </a:buClr>
              <a:buSzPts val="1100"/>
              <a:buFont typeface="Arial"/>
              <a:buNone/>
            </a:pPr>
            <a:r>
              <a:rPr lang="en" sz="1200">
                <a:solidFill>
                  <a:schemeClr val="accent6"/>
                </a:solidFill>
                <a:latin typeface="Lato"/>
                <a:ea typeface="Lato"/>
                <a:cs typeface="Lato"/>
                <a:sym typeface="Lato"/>
              </a:rPr>
              <a:t>CREDITS: This presentation template was created by </a:t>
            </a:r>
            <a:r>
              <a:rPr lang="en" sz="1200" b="1">
                <a:solidFill>
                  <a:schemeClr val="accent6"/>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accent6"/>
                </a:solidFill>
                <a:latin typeface="Lato"/>
                <a:ea typeface="Lato"/>
                <a:cs typeface="Lato"/>
                <a:sym typeface="Lato"/>
              </a:rPr>
              <a:t>, including icons by </a:t>
            </a:r>
            <a:r>
              <a:rPr lang="en" sz="1200" b="1">
                <a:solidFill>
                  <a:schemeClr val="accent6"/>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accent6"/>
                </a:solidFill>
                <a:latin typeface="Lato"/>
                <a:ea typeface="Lato"/>
                <a:cs typeface="Lato"/>
                <a:sym typeface="Lato"/>
              </a:rPr>
              <a:t>, and infographics &amp; images by </a:t>
            </a:r>
            <a:r>
              <a:rPr lang="en" sz="1200" b="1">
                <a:solidFill>
                  <a:schemeClr val="accent6"/>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200" b="1">
                <a:solidFill>
                  <a:schemeClr val="accent6"/>
                </a:solidFill>
                <a:latin typeface="Lato"/>
                <a:ea typeface="Lato"/>
                <a:cs typeface="Lato"/>
                <a:sym typeface="Lato"/>
              </a:rPr>
              <a:t> </a:t>
            </a:r>
            <a:endParaRPr sz="1200" b="1">
              <a:solidFill>
                <a:schemeClr val="accent6"/>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TITLE_1">
    <p:bg>
      <p:bgPr>
        <a:solidFill>
          <a:srgbClr val="F8F2D8"/>
        </a:solidFill>
        <a:effectLst/>
      </p:bgPr>
    </p:bg>
    <p:spTree>
      <p:nvGrpSpPr>
        <p:cNvPr id="1" name="Shape 377"/>
        <p:cNvGrpSpPr/>
        <p:nvPr/>
      </p:nvGrpSpPr>
      <p:grpSpPr>
        <a:xfrm>
          <a:off x="0" y="0"/>
          <a:ext cx="0" cy="0"/>
          <a:chOff x="0" y="0"/>
          <a:chExt cx="0" cy="0"/>
        </a:xfrm>
      </p:grpSpPr>
      <p:sp>
        <p:nvSpPr>
          <p:cNvPr id="378" name="Google Shape;378;p38"/>
          <p:cNvSpPr/>
          <p:nvPr/>
        </p:nvSpPr>
        <p:spPr>
          <a:xfrm rot="-3482163">
            <a:off x="7642684" y="939779"/>
            <a:ext cx="5508206" cy="4775064"/>
          </a:xfrm>
          <a:custGeom>
            <a:avLst/>
            <a:gdLst/>
            <a:ahLst/>
            <a:cxnLst/>
            <a:rect l="l" t="t" r="r" b="b"/>
            <a:pathLst>
              <a:path w="29707" h="25753" extrusionOk="0">
                <a:moveTo>
                  <a:pt x="11250" y="1"/>
                </a:moveTo>
                <a:cubicBezTo>
                  <a:pt x="10700" y="1"/>
                  <a:pt x="10150" y="88"/>
                  <a:pt x="9628" y="268"/>
                </a:cubicBezTo>
                <a:cubicBezTo>
                  <a:pt x="7174" y="1114"/>
                  <a:pt x="5772" y="3811"/>
                  <a:pt x="5548" y="6401"/>
                </a:cubicBezTo>
                <a:cubicBezTo>
                  <a:pt x="5459" y="7478"/>
                  <a:pt x="5483" y="8684"/>
                  <a:pt x="4767" y="9489"/>
                </a:cubicBezTo>
                <a:cubicBezTo>
                  <a:pt x="3756" y="10624"/>
                  <a:pt x="1721" y="10429"/>
                  <a:pt x="810" y="11653"/>
                </a:cubicBezTo>
                <a:cubicBezTo>
                  <a:pt x="450" y="12138"/>
                  <a:pt x="343" y="12747"/>
                  <a:pt x="296" y="13351"/>
                </a:cubicBezTo>
                <a:cubicBezTo>
                  <a:pt x="0" y="16940"/>
                  <a:pt x="1715" y="20631"/>
                  <a:pt x="4643" y="22730"/>
                </a:cubicBezTo>
                <a:cubicBezTo>
                  <a:pt x="5939" y="23660"/>
                  <a:pt x="7512" y="24294"/>
                  <a:pt x="9098" y="24294"/>
                </a:cubicBezTo>
                <a:cubicBezTo>
                  <a:pt x="9379" y="24294"/>
                  <a:pt x="9661" y="24274"/>
                  <a:pt x="9942" y="24233"/>
                </a:cubicBezTo>
                <a:lnTo>
                  <a:pt x="16063" y="25753"/>
                </a:lnTo>
                <a:cubicBezTo>
                  <a:pt x="19138" y="25534"/>
                  <a:pt x="22125" y="24298"/>
                  <a:pt x="24467" y="22311"/>
                </a:cubicBezTo>
                <a:cubicBezTo>
                  <a:pt x="26809" y="20317"/>
                  <a:pt x="28494" y="17561"/>
                  <a:pt x="29216" y="14569"/>
                </a:cubicBezTo>
                <a:cubicBezTo>
                  <a:pt x="29612" y="12913"/>
                  <a:pt x="29707" y="11168"/>
                  <a:pt x="29263" y="9524"/>
                </a:cubicBezTo>
                <a:cubicBezTo>
                  <a:pt x="28820" y="7886"/>
                  <a:pt x="27797" y="6366"/>
                  <a:pt x="26306" y="5538"/>
                </a:cubicBezTo>
                <a:cubicBezTo>
                  <a:pt x="23864" y="4172"/>
                  <a:pt x="20700" y="4876"/>
                  <a:pt x="18162" y="3675"/>
                </a:cubicBezTo>
                <a:cubicBezTo>
                  <a:pt x="16394" y="2847"/>
                  <a:pt x="15117" y="1185"/>
                  <a:pt x="13325" y="422"/>
                </a:cubicBezTo>
                <a:cubicBezTo>
                  <a:pt x="12672" y="146"/>
                  <a:pt x="11960" y="1"/>
                  <a:pt x="1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38"/>
          <p:cNvGrpSpPr/>
          <p:nvPr/>
        </p:nvGrpSpPr>
        <p:grpSpPr>
          <a:xfrm rot="1073376">
            <a:off x="6973287" y="1611222"/>
            <a:ext cx="2705792" cy="3504940"/>
            <a:chOff x="-780589" y="2643050"/>
            <a:chExt cx="2705650" cy="3504757"/>
          </a:xfrm>
        </p:grpSpPr>
        <p:sp>
          <p:nvSpPr>
            <p:cNvPr id="380" name="Google Shape;380;p38"/>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38"/>
          <p:cNvSpPr/>
          <p:nvPr/>
        </p:nvSpPr>
        <p:spPr>
          <a:xfrm>
            <a:off x="-305847" y="1487129"/>
            <a:ext cx="2751454" cy="4161156"/>
          </a:xfrm>
          <a:custGeom>
            <a:avLst/>
            <a:gdLst/>
            <a:ahLst/>
            <a:cxnLst/>
            <a:rect l="l" t="t" r="r" b="b"/>
            <a:pathLst>
              <a:path w="14537" h="21985" extrusionOk="0">
                <a:moveTo>
                  <a:pt x="2298" y="1"/>
                </a:moveTo>
                <a:cubicBezTo>
                  <a:pt x="1660" y="1"/>
                  <a:pt x="1023" y="60"/>
                  <a:pt x="390" y="179"/>
                </a:cubicBezTo>
                <a:cubicBezTo>
                  <a:pt x="260" y="202"/>
                  <a:pt x="107" y="250"/>
                  <a:pt x="47" y="374"/>
                </a:cubicBezTo>
                <a:cubicBezTo>
                  <a:pt x="0" y="486"/>
                  <a:pt x="47" y="611"/>
                  <a:pt x="89" y="729"/>
                </a:cubicBezTo>
                <a:cubicBezTo>
                  <a:pt x="515" y="1835"/>
                  <a:pt x="432" y="3059"/>
                  <a:pt x="432" y="4242"/>
                </a:cubicBezTo>
                <a:cubicBezTo>
                  <a:pt x="426" y="5425"/>
                  <a:pt x="526" y="6678"/>
                  <a:pt x="1212" y="7642"/>
                </a:cubicBezTo>
                <a:cubicBezTo>
                  <a:pt x="1526" y="8062"/>
                  <a:pt x="1940" y="8423"/>
                  <a:pt x="2123" y="8914"/>
                </a:cubicBezTo>
                <a:cubicBezTo>
                  <a:pt x="2354" y="9505"/>
                  <a:pt x="2206" y="10168"/>
                  <a:pt x="1952" y="10747"/>
                </a:cubicBezTo>
                <a:cubicBezTo>
                  <a:pt x="1597" y="11564"/>
                  <a:pt x="1053" y="12297"/>
                  <a:pt x="733" y="13131"/>
                </a:cubicBezTo>
                <a:cubicBezTo>
                  <a:pt x="426" y="13971"/>
                  <a:pt x="385" y="15006"/>
                  <a:pt x="994" y="15662"/>
                </a:cubicBezTo>
                <a:cubicBezTo>
                  <a:pt x="1591" y="16319"/>
                  <a:pt x="2738" y="16531"/>
                  <a:pt x="2922" y="17407"/>
                </a:cubicBezTo>
                <a:cubicBezTo>
                  <a:pt x="3087" y="18199"/>
                  <a:pt x="2289" y="18909"/>
                  <a:pt x="2295" y="19713"/>
                </a:cubicBezTo>
                <a:cubicBezTo>
                  <a:pt x="2295" y="20198"/>
                  <a:pt x="2596" y="20642"/>
                  <a:pt x="2987" y="20926"/>
                </a:cubicBezTo>
                <a:cubicBezTo>
                  <a:pt x="3383" y="21215"/>
                  <a:pt x="3856" y="21363"/>
                  <a:pt x="4317" y="21482"/>
                </a:cubicBezTo>
                <a:cubicBezTo>
                  <a:pt x="5412" y="21760"/>
                  <a:pt x="6535" y="21925"/>
                  <a:pt x="7671" y="21967"/>
                </a:cubicBezTo>
                <a:lnTo>
                  <a:pt x="7718" y="21984"/>
                </a:lnTo>
                <a:cubicBezTo>
                  <a:pt x="8546" y="21765"/>
                  <a:pt x="9368" y="21553"/>
                  <a:pt x="10190" y="21346"/>
                </a:cubicBezTo>
                <a:cubicBezTo>
                  <a:pt x="10640" y="21227"/>
                  <a:pt x="11101" y="21115"/>
                  <a:pt x="11515" y="20902"/>
                </a:cubicBezTo>
                <a:cubicBezTo>
                  <a:pt x="12230" y="20535"/>
                  <a:pt x="12786" y="19914"/>
                  <a:pt x="13212" y="19234"/>
                </a:cubicBezTo>
                <a:cubicBezTo>
                  <a:pt x="14099" y="17833"/>
                  <a:pt x="14537" y="16147"/>
                  <a:pt x="14425" y="14491"/>
                </a:cubicBezTo>
                <a:cubicBezTo>
                  <a:pt x="14336" y="13190"/>
                  <a:pt x="13940" y="11942"/>
                  <a:pt x="13502" y="10718"/>
                </a:cubicBezTo>
                <a:cubicBezTo>
                  <a:pt x="13271" y="10067"/>
                  <a:pt x="13005" y="9393"/>
                  <a:pt x="12485" y="8932"/>
                </a:cubicBezTo>
                <a:cubicBezTo>
                  <a:pt x="11775" y="8311"/>
                  <a:pt x="10764" y="8234"/>
                  <a:pt x="9883" y="7897"/>
                </a:cubicBezTo>
                <a:cubicBezTo>
                  <a:pt x="9670" y="7814"/>
                  <a:pt x="9457" y="7719"/>
                  <a:pt x="9303" y="7548"/>
                </a:cubicBezTo>
                <a:cubicBezTo>
                  <a:pt x="8960" y="7187"/>
                  <a:pt x="8978" y="6643"/>
                  <a:pt x="8865" y="6164"/>
                </a:cubicBezTo>
                <a:cubicBezTo>
                  <a:pt x="8694" y="5431"/>
                  <a:pt x="8179" y="4792"/>
                  <a:pt x="7499" y="4478"/>
                </a:cubicBezTo>
                <a:cubicBezTo>
                  <a:pt x="6855" y="4183"/>
                  <a:pt x="6080" y="4153"/>
                  <a:pt x="5530" y="3698"/>
                </a:cubicBezTo>
                <a:cubicBezTo>
                  <a:pt x="4513" y="2858"/>
                  <a:pt x="4808" y="989"/>
                  <a:pt x="3685" y="285"/>
                </a:cubicBezTo>
                <a:cubicBezTo>
                  <a:pt x="3306" y="49"/>
                  <a:pt x="2839" y="13"/>
                  <a:pt x="2389" y="1"/>
                </a:cubicBezTo>
                <a:cubicBezTo>
                  <a:pt x="2359" y="1"/>
                  <a:pt x="232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457075" y="1419748"/>
            <a:ext cx="2770760" cy="4179894"/>
          </a:xfrm>
          <a:custGeom>
            <a:avLst/>
            <a:gdLst/>
            <a:ahLst/>
            <a:cxnLst/>
            <a:rect l="l" t="t" r="r" b="b"/>
            <a:pathLst>
              <a:path w="14639" h="22084" extrusionOk="0">
                <a:moveTo>
                  <a:pt x="2338" y="50"/>
                </a:moveTo>
                <a:cubicBezTo>
                  <a:pt x="2563" y="50"/>
                  <a:pt x="2788" y="62"/>
                  <a:pt x="3011" y="91"/>
                </a:cubicBezTo>
                <a:cubicBezTo>
                  <a:pt x="3478" y="162"/>
                  <a:pt x="3892" y="357"/>
                  <a:pt x="4164" y="742"/>
                </a:cubicBezTo>
                <a:cubicBezTo>
                  <a:pt x="4383" y="1049"/>
                  <a:pt x="4513" y="1410"/>
                  <a:pt x="4614" y="1765"/>
                </a:cubicBezTo>
                <a:cubicBezTo>
                  <a:pt x="4821" y="2451"/>
                  <a:pt x="4974" y="3249"/>
                  <a:pt x="5548" y="3734"/>
                </a:cubicBezTo>
                <a:cubicBezTo>
                  <a:pt x="5903" y="4042"/>
                  <a:pt x="6358" y="4166"/>
                  <a:pt x="6796" y="4290"/>
                </a:cubicBezTo>
                <a:cubicBezTo>
                  <a:pt x="7269" y="4426"/>
                  <a:pt x="7719" y="4580"/>
                  <a:pt x="8097" y="4911"/>
                </a:cubicBezTo>
                <a:cubicBezTo>
                  <a:pt x="8452" y="5225"/>
                  <a:pt x="8718" y="5633"/>
                  <a:pt x="8842" y="6082"/>
                </a:cubicBezTo>
                <a:cubicBezTo>
                  <a:pt x="8972" y="6526"/>
                  <a:pt x="8949" y="7017"/>
                  <a:pt x="9179" y="7425"/>
                </a:cubicBezTo>
                <a:cubicBezTo>
                  <a:pt x="9416" y="7851"/>
                  <a:pt x="9919" y="8004"/>
                  <a:pt x="10350" y="8129"/>
                </a:cubicBezTo>
                <a:cubicBezTo>
                  <a:pt x="10818" y="8271"/>
                  <a:pt x="11291" y="8371"/>
                  <a:pt x="11740" y="8554"/>
                </a:cubicBezTo>
                <a:cubicBezTo>
                  <a:pt x="12213" y="8750"/>
                  <a:pt x="12621" y="9051"/>
                  <a:pt x="12911" y="9483"/>
                </a:cubicBezTo>
                <a:cubicBezTo>
                  <a:pt x="13189" y="9903"/>
                  <a:pt x="13361" y="10388"/>
                  <a:pt x="13532" y="10867"/>
                </a:cubicBezTo>
                <a:cubicBezTo>
                  <a:pt x="13923" y="11973"/>
                  <a:pt x="14277" y="13102"/>
                  <a:pt x="14390" y="14279"/>
                </a:cubicBezTo>
                <a:cubicBezTo>
                  <a:pt x="14490" y="15350"/>
                  <a:pt x="14360" y="16438"/>
                  <a:pt x="14017" y="17461"/>
                </a:cubicBezTo>
                <a:cubicBezTo>
                  <a:pt x="13692" y="18437"/>
                  <a:pt x="13177" y="19401"/>
                  <a:pt x="12444" y="20134"/>
                </a:cubicBezTo>
                <a:cubicBezTo>
                  <a:pt x="12083" y="20495"/>
                  <a:pt x="11652" y="20791"/>
                  <a:pt x="11167" y="20986"/>
                </a:cubicBezTo>
                <a:cubicBezTo>
                  <a:pt x="10628" y="21193"/>
                  <a:pt x="10049" y="21317"/>
                  <a:pt x="9487" y="21459"/>
                </a:cubicBezTo>
                <a:cubicBezTo>
                  <a:pt x="9209" y="21530"/>
                  <a:pt x="8919" y="21607"/>
                  <a:pt x="8635" y="21678"/>
                </a:cubicBezTo>
                <a:cubicBezTo>
                  <a:pt x="8340" y="21755"/>
                  <a:pt x="8044" y="21849"/>
                  <a:pt x="7748" y="21932"/>
                </a:cubicBezTo>
                <a:cubicBezTo>
                  <a:pt x="7718" y="21940"/>
                  <a:pt x="7701" y="21960"/>
                  <a:pt x="7696" y="21984"/>
                </a:cubicBezTo>
                <a:lnTo>
                  <a:pt x="7696" y="21984"/>
                </a:lnTo>
                <a:cubicBezTo>
                  <a:pt x="6520" y="21928"/>
                  <a:pt x="5334" y="21745"/>
                  <a:pt x="4194" y="21424"/>
                </a:cubicBezTo>
                <a:cubicBezTo>
                  <a:pt x="3685" y="21276"/>
                  <a:pt x="3165" y="21075"/>
                  <a:pt x="2804" y="20667"/>
                </a:cubicBezTo>
                <a:cubicBezTo>
                  <a:pt x="2467" y="20288"/>
                  <a:pt x="2337" y="19803"/>
                  <a:pt x="2485" y="19312"/>
                </a:cubicBezTo>
                <a:cubicBezTo>
                  <a:pt x="2621" y="18892"/>
                  <a:pt x="2869" y="18514"/>
                  <a:pt x="2999" y="18088"/>
                </a:cubicBezTo>
                <a:cubicBezTo>
                  <a:pt x="3106" y="17715"/>
                  <a:pt x="3076" y="17325"/>
                  <a:pt x="2839" y="17000"/>
                </a:cubicBezTo>
                <a:cubicBezTo>
                  <a:pt x="2390" y="16373"/>
                  <a:pt x="1538" y="16201"/>
                  <a:pt x="1042" y="15610"/>
                </a:cubicBezTo>
                <a:cubicBezTo>
                  <a:pt x="403" y="14841"/>
                  <a:pt x="592" y="13712"/>
                  <a:pt x="971" y="12866"/>
                </a:cubicBezTo>
                <a:cubicBezTo>
                  <a:pt x="1408" y="11902"/>
                  <a:pt x="2148" y="11015"/>
                  <a:pt x="2307" y="9938"/>
                </a:cubicBezTo>
                <a:cubicBezTo>
                  <a:pt x="2384" y="9430"/>
                  <a:pt x="2295" y="8951"/>
                  <a:pt x="2006" y="8519"/>
                </a:cubicBezTo>
                <a:cubicBezTo>
                  <a:pt x="1722" y="8105"/>
                  <a:pt x="1349" y="7756"/>
                  <a:pt x="1101" y="7312"/>
                </a:cubicBezTo>
                <a:cubicBezTo>
                  <a:pt x="598" y="6396"/>
                  <a:pt x="533" y="5319"/>
                  <a:pt x="533" y="4290"/>
                </a:cubicBezTo>
                <a:cubicBezTo>
                  <a:pt x="533" y="3184"/>
                  <a:pt x="610" y="2043"/>
                  <a:pt x="267" y="978"/>
                </a:cubicBezTo>
                <a:cubicBezTo>
                  <a:pt x="231" y="854"/>
                  <a:pt x="172" y="736"/>
                  <a:pt x="143" y="612"/>
                </a:cubicBezTo>
                <a:cubicBezTo>
                  <a:pt x="95" y="417"/>
                  <a:pt x="202" y="316"/>
                  <a:pt x="379" y="269"/>
                </a:cubicBezTo>
                <a:cubicBezTo>
                  <a:pt x="657" y="186"/>
                  <a:pt x="971" y="162"/>
                  <a:pt x="1260" y="121"/>
                </a:cubicBezTo>
                <a:cubicBezTo>
                  <a:pt x="1614" y="81"/>
                  <a:pt x="1976" y="50"/>
                  <a:pt x="2338" y="50"/>
                </a:cubicBezTo>
                <a:close/>
                <a:moveTo>
                  <a:pt x="2258" y="1"/>
                </a:moveTo>
                <a:cubicBezTo>
                  <a:pt x="1848" y="1"/>
                  <a:pt x="1437" y="34"/>
                  <a:pt x="1036" y="85"/>
                </a:cubicBezTo>
                <a:cubicBezTo>
                  <a:pt x="906" y="97"/>
                  <a:pt x="775" y="121"/>
                  <a:pt x="645" y="144"/>
                </a:cubicBezTo>
                <a:cubicBezTo>
                  <a:pt x="521" y="168"/>
                  <a:pt x="379" y="180"/>
                  <a:pt x="261" y="227"/>
                </a:cubicBezTo>
                <a:cubicBezTo>
                  <a:pt x="48" y="316"/>
                  <a:pt x="1" y="499"/>
                  <a:pt x="78" y="706"/>
                </a:cubicBezTo>
                <a:cubicBezTo>
                  <a:pt x="166" y="972"/>
                  <a:pt x="255" y="1221"/>
                  <a:pt x="302" y="1499"/>
                </a:cubicBezTo>
                <a:cubicBezTo>
                  <a:pt x="361" y="1795"/>
                  <a:pt x="403" y="2090"/>
                  <a:pt x="415" y="2392"/>
                </a:cubicBezTo>
                <a:cubicBezTo>
                  <a:pt x="492" y="3492"/>
                  <a:pt x="361" y="4604"/>
                  <a:pt x="503" y="5698"/>
                </a:cubicBezTo>
                <a:cubicBezTo>
                  <a:pt x="568" y="6201"/>
                  <a:pt x="687" y="6691"/>
                  <a:pt x="906" y="7153"/>
                </a:cubicBezTo>
                <a:cubicBezTo>
                  <a:pt x="1012" y="7389"/>
                  <a:pt x="1148" y="7602"/>
                  <a:pt x="1302" y="7809"/>
                </a:cubicBezTo>
                <a:cubicBezTo>
                  <a:pt x="1467" y="8016"/>
                  <a:pt x="1645" y="8211"/>
                  <a:pt x="1804" y="8424"/>
                </a:cubicBezTo>
                <a:cubicBezTo>
                  <a:pt x="1958" y="8631"/>
                  <a:pt x="2100" y="8850"/>
                  <a:pt x="2165" y="9104"/>
                </a:cubicBezTo>
                <a:cubicBezTo>
                  <a:pt x="2248" y="9394"/>
                  <a:pt x="2242" y="9696"/>
                  <a:pt x="2189" y="9986"/>
                </a:cubicBezTo>
                <a:cubicBezTo>
                  <a:pt x="2088" y="10547"/>
                  <a:pt x="1822" y="11056"/>
                  <a:pt x="1544" y="11541"/>
                </a:cubicBezTo>
                <a:cubicBezTo>
                  <a:pt x="1053" y="12440"/>
                  <a:pt x="474" y="13345"/>
                  <a:pt x="503" y="14403"/>
                </a:cubicBezTo>
                <a:cubicBezTo>
                  <a:pt x="521" y="14859"/>
                  <a:pt x="645" y="15302"/>
                  <a:pt x="935" y="15651"/>
                </a:cubicBezTo>
                <a:cubicBezTo>
                  <a:pt x="1184" y="15965"/>
                  <a:pt x="1538" y="16172"/>
                  <a:pt x="1881" y="16379"/>
                </a:cubicBezTo>
                <a:cubicBezTo>
                  <a:pt x="2207" y="16580"/>
                  <a:pt x="2567" y="16787"/>
                  <a:pt x="2774" y="17112"/>
                </a:cubicBezTo>
                <a:cubicBezTo>
                  <a:pt x="3023" y="17503"/>
                  <a:pt x="2934" y="17946"/>
                  <a:pt x="2757" y="18354"/>
                </a:cubicBezTo>
                <a:cubicBezTo>
                  <a:pt x="2579" y="18756"/>
                  <a:pt x="2337" y="19153"/>
                  <a:pt x="2295" y="19602"/>
                </a:cubicBezTo>
                <a:cubicBezTo>
                  <a:pt x="2248" y="20075"/>
                  <a:pt x="2485" y="20525"/>
                  <a:pt x="2828" y="20838"/>
                </a:cubicBezTo>
                <a:cubicBezTo>
                  <a:pt x="3212" y="21193"/>
                  <a:pt x="3721" y="21370"/>
                  <a:pt x="4217" y="21500"/>
                </a:cubicBezTo>
                <a:cubicBezTo>
                  <a:pt x="4797" y="21654"/>
                  <a:pt x="5388" y="21773"/>
                  <a:pt x="5980" y="21861"/>
                </a:cubicBezTo>
                <a:cubicBezTo>
                  <a:pt x="6552" y="21943"/>
                  <a:pt x="7118" y="21996"/>
                  <a:pt x="7695" y="22020"/>
                </a:cubicBezTo>
                <a:lnTo>
                  <a:pt x="7695" y="22020"/>
                </a:lnTo>
                <a:cubicBezTo>
                  <a:pt x="7702" y="22054"/>
                  <a:pt x="7728" y="22084"/>
                  <a:pt x="7769" y="22084"/>
                </a:cubicBezTo>
                <a:cubicBezTo>
                  <a:pt x="7777" y="22084"/>
                  <a:pt x="7786" y="22083"/>
                  <a:pt x="7796" y="22080"/>
                </a:cubicBezTo>
                <a:cubicBezTo>
                  <a:pt x="8103" y="21997"/>
                  <a:pt x="8422" y="21938"/>
                  <a:pt x="8736" y="21855"/>
                </a:cubicBezTo>
                <a:cubicBezTo>
                  <a:pt x="9037" y="21784"/>
                  <a:pt x="9345" y="21702"/>
                  <a:pt x="9653" y="21631"/>
                </a:cubicBezTo>
                <a:cubicBezTo>
                  <a:pt x="10226" y="21483"/>
                  <a:pt x="10818" y="21364"/>
                  <a:pt x="11374" y="21134"/>
                </a:cubicBezTo>
                <a:cubicBezTo>
                  <a:pt x="12332" y="20732"/>
                  <a:pt x="13018" y="19904"/>
                  <a:pt x="13526" y="19017"/>
                </a:cubicBezTo>
                <a:cubicBezTo>
                  <a:pt x="14059" y="18070"/>
                  <a:pt x="14396" y="17023"/>
                  <a:pt x="14514" y="15941"/>
                </a:cubicBezTo>
                <a:cubicBezTo>
                  <a:pt x="14638" y="14794"/>
                  <a:pt x="14496" y="13658"/>
                  <a:pt x="14200" y="12546"/>
                </a:cubicBezTo>
                <a:cubicBezTo>
                  <a:pt x="14047" y="11973"/>
                  <a:pt x="13857" y="11411"/>
                  <a:pt x="13656" y="10849"/>
                </a:cubicBezTo>
                <a:cubicBezTo>
                  <a:pt x="13485" y="10376"/>
                  <a:pt x="13313" y="9885"/>
                  <a:pt x="13041" y="9465"/>
                </a:cubicBezTo>
                <a:cubicBezTo>
                  <a:pt x="12775" y="9051"/>
                  <a:pt x="12409" y="8732"/>
                  <a:pt x="11953" y="8525"/>
                </a:cubicBezTo>
                <a:cubicBezTo>
                  <a:pt x="11504" y="8318"/>
                  <a:pt x="11019" y="8211"/>
                  <a:pt x="10546" y="8069"/>
                </a:cubicBezTo>
                <a:cubicBezTo>
                  <a:pt x="10061" y="7933"/>
                  <a:pt x="9469" y="7797"/>
                  <a:pt x="9233" y="7312"/>
                </a:cubicBezTo>
                <a:cubicBezTo>
                  <a:pt x="9014" y="6881"/>
                  <a:pt x="9061" y="6354"/>
                  <a:pt x="8890" y="5905"/>
                </a:cubicBezTo>
                <a:cubicBezTo>
                  <a:pt x="8730" y="5473"/>
                  <a:pt x="8458" y="5095"/>
                  <a:pt x="8109" y="4811"/>
                </a:cubicBezTo>
                <a:cubicBezTo>
                  <a:pt x="7736" y="4497"/>
                  <a:pt x="7299" y="4349"/>
                  <a:pt x="6832" y="4219"/>
                </a:cubicBezTo>
                <a:cubicBezTo>
                  <a:pt x="6358" y="4083"/>
                  <a:pt x="5862" y="3959"/>
                  <a:pt x="5501" y="3598"/>
                </a:cubicBezTo>
                <a:cubicBezTo>
                  <a:pt x="5229" y="3320"/>
                  <a:pt x="5057" y="2954"/>
                  <a:pt x="4933" y="2593"/>
                </a:cubicBezTo>
                <a:cubicBezTo>
                  <a:pt x="4697" y="1901"/>
                  <a:pt x="4584" y="1085"/>
                  <a:pt x="4058" y="535"/>
                </a:cubicBezTo>
                <a:cubicBezTo>
                  <a:pt x="3744" y="204"/>
                  <a:pt x="3307" y="62"/>
                  <a:pt x="2857" y="26"/>
                </a:cubicBezTo>
                <a:cubicBezTo>
                  <a:pt x="2659" y="9"/>
                  <a:pt x="2459" y="1"/>
                  <a:pt x="2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146975" y="713763"/>
            <a:ext cx="1675440" cy="4660646"/>
          </a:xfrm>
          <a:custGeom>
            <a:avLst/>
            <a:gdLst/>
            <a:ahLst/>
            <a:cxnLst/>
            <a:rect l="l" t="t" r="r" b="b"/>
            <a:pathLst>
              <a:path w="8852" h="24624" extrusionOk="0">
                <a:moveTo>
                  <a:pt x="35" y="1"/>
                </a:moveTo>
                <a:cubicBezTo>
                  <a:pt x="15" y="1"/>
                  <a:pt x="1" y="29"/>
                  <a:pt x="21" y="44"/>
                </a:cubicBezTo>
                <a:cubicBezTo>
                  <a:pt x="1411" y="1109"/>
                  <a:pt x="2109" y="2771"/>
                  <a:pt x="2688" y="4368"/>
                </a:cubicBezTo>
                <a:cubicBezTo>
                  <a:pt x="2996" y="5190"/>
                  <a:pt x="3280" y="6012"/>
                  <a:pt x="3664" y="6798"/>
                </a:cubicBezTo>
                <a:cubicBezTo>
                  <a:pt x="4060" y="7585"/>
                  <a:pt x="4569" y="8283"/>
                  <a:pt x="5101" y="8981"/>
                </a:cubicBezTo>
                <a:cubicBezTo>
                  <a:pt x="6231" y="10442"/>
                  <a:pt x="7171" y="11932"/>
                  <a:pt x="7579" y="13753"/>
                </a:cubicBezTo>
                <a:cubicBezTo>
                  <a:pt x="7969" y="15510"/>
                  <a:pt x="7887" y="17326"/>
                  <a:pt x="7875" y="19106"/>
                </a:cubicBezTo>
                <a:cubicBezTo>
                  <a:pt x="7857" y="20957"/>
                  <a:pt x="7887" y="22879"/>
                  <a:pt x="8673" y="24588"/>
                </a:cubicBezTo>
                <a:cubicBezTo>
                  <a:pt x="8687" y="24613"/>
                  <a:pt x="8711" y="24624"/>
                  <a:pt x="8737" y="24624"/>
                </a:cubicBezTo>
                <a:cubicBezTo>
                  <a:pt x="8791" y="24624"/>
                  <a:pt x="8851" y="24577"/>
                  <a:pt x="8827" y="24517"/>
                </a:cubicBezTo>
                <a:cubicBezTo>
                  <a:pt x="8218" y="22814"/>
                  <a:pt x="8111" y="21028"/>
                  <a:pt x="8117" y="19236"/>
                </a:cubicBezTo>
                <a:cubicBezTo>
                  <a:pt x="8123" y="17468"/>
                  <a:pt x="8206" y="15687"/>
                  <a:pt x="7851" y="13943"/>
                </a:cubicBezTo>
                <a:cubicBezTo>
                  <a:pt x="7496" y="12186"/>
                  <a:pt x="6674" y="10672"/>
                  <a:pt x="5586" y="9276"/>
                </a:cubicBezTo>
                <a:cubicBezTo>
                  <a:pt x="5018" y="8537"/>
                  <a:pt x="4433" y="7810"/>
                  <a:pt x="3983" y="6994"/>
                </a:cubicBezTo>
                <a:cubicBezTo>
                  <a:pt x="3534" y="6154"/>
                  <a:pt x="3203" y="5267"/>
                  <a:pt x="2866" y="4385"/>
                </a:cubicBezTo>
                <a:cubicBezTo>
                  <a:pt x="2239" y="2747"/>
                  <a:pt x="1523" y="1062"/>
                  <a:pt x="45" y="3"/>
                </a:cubicBezTo>
                <a:cubicBezTo>
                  <a:pt x="41" y="1"/>
                  <a:pt x="38"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38"/>
          <p:cNvGrpSpPr/>
          <p:nvPr/>
        </p:nvGrpSpPr>
        <p:grpSpPr>
          <a:xfrm>
            <a:off x="-460989" y="3647225"/>
            <a:ext cx="2705650" cy="3504757"/>
            <a:chOff x="-780589" y="2643050"/>
            <a:chExt cx="2705650" cy="3504757"/>
          </a:xfrm>
        </p:grpSpPr>
        <p:sp>
          <p:nvSpPr>
            <p:cNvPr id="386" name="Google Shape;386;p38"/>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TITLE_1_1">
    <p:bg>
      <p:bgPr>
        <a:solidFill>
          <a:srgbClr val="F8F2D8"/>
        </a:solidFill>
        <a:effectLst/>
      </p:bgPr>
    </p:bg>
    <p:spTree>
      <p:nvGrpSpPr>
        <p:cNvPr id="1" name="Shape 388"/>
        <p:cNvGrpSpPr/>
        <p:nvPr/>
      </p:nvGrpSpPr>
      <p:grpSpPr>
        <a:xfrm>
          <a:off x="0" y="0"/>
          <a:ext cx="0" cy="0"/>
          <a:chOff x="0" y="0"/>
          <a:chExt cx="0" cy="0"/>
        </a:xfrm>
      </p:grpSpPr>
      <p:sp>
        <p:nvSpPr>
          <p:cNvPr id="389" name="Google Shape;389;p39"/>
          <p:cNvSpPr/>
          <p:nvPr/>
        </p:nvSpPr>
        <p:spPr>
          <a:xfrm>
            <a:off x="4042988" y="3373550"/>
            <a:ext cx="5508198" cy="4775057"/>
          </a:xfrm>
          <a:custGeom>
            <a:avLst/>
            <a:gdLst/>
            <a:ahLst/>
            <a:cxnLst/>
            <a:rect l="l" t="t" r="r" b="b"/>
            <a:pathLst>
              <a:path w="29707" h="25753" extrusionOk="0">
                <a:moveTo>
                  <a:pt x="11250" y="1"/>
                </a:moveTo>
                <a:cubicBezTo>
                  <a:pt x="10700" y="1"/>
                  <a:pt x="10150" y="88"/>
                  <a:pt x="9628" y="268"/>
                </a:cubicBezTo>
                <a:cubicBezTo>
                  <a:pt x="7174" y="1114"/>
                  <a:pt x="5772" y="3811"/>
                  <a:pt x="5548" y="6401"/>
                </a:cubicBezTo>
                <a:cubicBezTo>
                  <a:pt x="5459" y="7478"/>
                  <a:pt x="5483" y="8684"/>
                  <a:pt x="4767" y="9489"/>
                </a:cubicBezTo>
                <a:cubicBezTo>
                  <a:pt x="3756" y="10624"/>
                  <a:pt x="1721" y="10429"/>
                  <a:pt x="810" y="11653"/>
                </a:cubicBezTo>
                <a:cubicBezTo>
                  <a:pt x="450" y="12138"/>
                  <a:pt x="343" y="12747"/>
                  <a:pt x="296" y="13351"/>
                </a:cubicBezTo>
                <a:cubicBezTo>
                  <a:pt x="0" y="16940"/>
                  <a:pt x="1715" y="20631"/>
                  <a:pt x="4643" y="22730"/>
                </a:cubicBezTo>
                <a:cubicBezTo>
                  <a:pt x="5939" y="23660"/>
                  <a:pt x="7512" y="24294"/>
                  <a:pt x="9098" y="24294"/>
                </a:cubicBezTo>
                <a:cubicBezTo>
                  <a:pt x="9379" y="24294"/>
                  <a:pt x="9661" y="24274"/>
                  <a:pt x="9942" y="24233"/>
                </a:cubicBezTo>
                <a:lnTo>
                  <a:pt x="16063" y="25753"/>
                </a:lnTo>
                <a:cubicBezTo>
                  <a:pt x="19138" y="25534"/>
                  <a:pt x="22125" y="24298"/>
                  <a:pt x="24467" y="22311"/>
                </a:cubicBezTo>
                <a:cubicBezTo>
                  <a:pt x="26809" y="20317"/>
                  <a:pt x="28494" y="17561"/>
                  <a:pt x="29216" y="14569"/>
                </a:cubicBezTo>
                <a:cubicBezTo>
                  <a:pt x="29612" y="12913"/>
                  <a:pt x="29707" y="11168"/>
                  <a:pt x="29263" y="9524"/>
                </a:cubicBezTo>
                <a:cubicBezTo>
                  <a:pt x="28820" y="7886"/>
                  <a:pt x="27797" y="6366"/>
                  <a:pt x="26306" y="5538"/>
                </a:cubicBezTo>
                <a:cubicBezTo>
                  <a:pt x="23864" y="4172"/>
                  <a:pt x="20700" y="4876"/>
                  <a:pt x="18162" y="3675"/>
                </a:cubicBezTo>
                <a:cubicBezTo>
                  <a:pt x="16394" y="2847"/>
                  <a:pt x="15117" y="1185"/>
                  <a:pt x="13325" y="422"/>
                </a:cubicBezTo>
                <a:cubicBezTo>
                  <a:pt x="12672" y="146"/>
                  <a:pt x="11960" y="1"/>
                  <a:pt x="11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9"/>
          <p:cNvGrpSpPr/>
          <p:nvPr/>
        </p:nvGrpSpPr>
        <p:grpSpPr>
          <a:xfrm rot="4555491">
            <a:off x="6764061" y="2557754"/>
            <a:ext cx="2705713" cy="3504838"/>
            <a:chOff x="-780589" y="2643050"/>
            <a:chExt cx="2705650" cy="3504757"/>
          </a:xfrm>
        </p:grpSpPr>
        <p:sp>
          <p:nvSpPr>
            <p:cNvPr id="391" name="Google Shape;391;p39"/>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9"/>
          <p:cNvGrpSpPr/>
          <p:nvPr/>
        </p:nvGrpSpPr>
        <p:grpSpPr>
          <a:xfrm rot="-10337961">
            <a:off x="-959202" y="-1098539"/>
            <a:ext cx="2705700" cy="3504822"/>
            <a:chOff x="-780589" y="2643050"/>
            <a:chExt cx="2705650" cy="3504757"/>
          </a:xfrm>
        </p:grpSpPr>
        <p:sp>
          <p:nvSpPr>
            <p:cNvPr id="394" name="Google Shape;394;p39"/>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p:nvPr/>
        </p:nvSpPr>
        <p:spPr>
          <a:xfrm>
            <a:off x="7858875" y="2781763"/>
            <a:ext cx="2329416" cy="5707216"/>
          </a:xfrm>
          <a:custGeom>
            <a:avLst/>
            <a:gdLst/>
            <a:ahLst/>
            <a:cxnLst/>
            <a:rect l="l" t="t" r="r" b="b"/>
            <a:pathLst>
              <a:path w="7199" h="17638" extrusionOk="0">
                <a:moveTo>
                  <a:pt x="4194" y="1"/>
                </a:moveTo>
                <a:cubicBezTo>
                  <a:pt x="3756" y="551"/>
                  <a:pt x="3277" y="1065"/>
                  <a:pt x="2762" y="1544"/>
                </a:cubicBezTo>
                <a:cubicBezTo>
                  <a:pt x="2260" y="2017"/>
                  <a:pt x="1716" y="2461"/>
                  <a:pt x="1343" y="3046"/>
                </a:cubicBezTo>
                <a:cubicBezTo>
                  <a:pt x="734" y="4022"/>
                  <a:pt x="681" y="5270"/>
                  <a:pt x="1006" y="6376"/>
                </a:cubicBezTo>
                <a:cubicBezTo>
                  <a:pt x="1183" y="6997"/>
                  <a:pt x="1485" y="7624"/>
                  <a:pt x="1373" y="8269"/>
                </a:cubicBezTo>
                <a:cubicBezTo>
                  <a:pt x="1284" y="8789"/>
                  <a:pt x="929" y="9221"/>
                  <a:pt x="704" y="9700"/>
                </a:cubicBezTo>
                <a:cubicBezTo>
                  <a:pt x="1" y="11143"/>
                  <a:pt x="391" y="12852"/>
                  <a:pt x="799" y="14396"/>
                </a:cubicBezTo>
                <a:cubicBezTo>
                  <a:pt x="959" y="14993"/>
                  <a:pt x="1118" y="15602"/>
                  <a:pt x="1479" y="16105"/>
                </a:cubicBezTo>
                <a:lnTo>
                  <a:pt x="1633" y="16194"/>
                </a:lnTo>
                <a:cubicBezTo>
                  <a:pt x="2082" y="16673"/>
                  <a:pt x="2550" y="17175"/>
                  <a:pt x="3147" y="17447"/>
                </a:cubicBezTo>
                <a:cubicBezTo>
                  <a:pt x="3412" y="17568"/>
                  <a:pt x="3714" y="17638"/>
                  <a:pt x="4009" y="17638"/>
                </a:cubicBezTo>
                <a:cubicBezTo>
                  <a:pt x="4379" y="17638"/>
                  <a:pt x="4740" y="17529"/>
                  <a:pt x="5010" y="17276"/>
                </a:cubicBezTo>
                <a:cubicBezTo>
                  <a:pt x="5678" y="16667"/>
                  <a:pt x="5501" y="15602"/>
                  <a:pt x="5690" y="14715"/>
                </a:cubicBezTo>
                <a:cubicBezTo>
                  <a:pt x="5820" y="14100"/>
                  <a:pt x="6145" y="13550"/>
                  <a:pt x="6394" y="12976"/>
                </a:cubicBezTo>
                <a:cubicBezTo>
                  <a:pt x="7127" y="11279"/>
                  <a:pt x="7198" y="9309"/>
                  <a:pt x="6595" y="7565"/>
                </a:cubicBezTo>
                <a:cubicBezTo>
                  <a:pt x="6175" y="6364"/>
                  <a:pt x="5465" y="5300"/>
                  <a:pt x="4980" y="4129"/>
                </a:cubicBezTo>
                <a:cubicBezTo>
                  <a:pt x="4448" y="2816"/>
                  <a:pt x="4223" y="1408"/>
                  <a:pt x="4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535282" y="2429282"/>
            <a:ext cx="2753930" cy="6521897"/>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5"/>
          <p:cNvGrpSpPr/>
          <p:nvPr/>
        </p:nvGrpSpPr>
        <p:grpSpPr>
          <a:xfrm>
            <a:off x="-640596" y="2378841"/>
            <a:ext cx="2776890" cy="7416020"/>
            <a:chOff x="-594002" y="830775"/>
            <a:chExt cx="3082351" cy="8231791"/>
          </a:xfrm>
        </p:grpSpPr>
        <p:sp>
          <p:nvSpPr>
            <p:cNvPr id="43" name="Google Shape;43;p5"/>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rot="2700000">
            <a:off x="7828986" y="2851586"/>
            <a:ext cx="2389184" cy="3094823"/>
            <a:chOff x="-780589" y="2643050"/>
            <a:chExt cx="2705650" cy="3504757"/>
          </a:xfrm>
        </p:grpSpPr>
        <p:sp>
          <p:nvSpPr>
            <p:cNvPr id="46" name="Google Shape;46;p5"/>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4379573">
            <a:off x="-1390516" y="1722748"/>
            <a:ext cx="2705740" cy="3504872"/>
            <a:chOff x="-780589" y="2643050"/>
            <a:chExt cx="2705650" cy="3504757"/>
          </a:xfrm>
        </p:grpSpPr>
        <p:sp>
          <p:nvSpPr>
            <p:cNvPr id="49" name="Google Shape;49;p5"/>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5"/>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1428938" y="3230150"/>
            <a:ext cx="2743200" cy="8607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 name="Google Shape;53;p5"/>
          <p:cNvSpPr txBox="1">
            <a:spLocks noGrp="1"/>
          </p:cNvSpPr>
          <p:nvPr>
            <p:ph type="subTitle" idx="2"/>
          </p:nvPr>
        </p:nvSpPr>
        <p:spPr>
          <a:xfrm>
            <a:off x="1428938" y="2834091"/>
            <a:ext cx="2743200" cy="2892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SzPts val="2100"/>
              <a:buFont typeface="Exo"/>
              <a:buNone/>
              <a:defRPr sz="2100" b="1">
                <a:solidFill>
                  <a:srgbClr val="A94949"/>
                </a:solidFill>
                <a:latin typeface="Exo"/>
                <a:ea typeface="Exo"/>
                <a:cs typeface="Exo"/>
                <a:sym typeface="Ex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5"/>
          <p:cNvSpPr txBox="1">
            <a:spLocks noGrp="1"/>
          </p:cNvSpPr>
          <p:nvPr>
            <p:ph type="subTitle" idx="3"/>
          </p:nvPr>
        </p:nvSpPr>
        <p:spPr>
          <a:xfrm>
            <a:off x="4971863" y="3230150"/>
            <a:ext cx="2743200" cy="8607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5"/>
          <p:cNvSpPr txBox="1">
            <a:spLocks noGrp="1"/>
          </p:cNvSpPr>
          <p:nvPr>
            <p:ph type="subTitle" idx="4"/>
          </p:nvPr>
        </p:nvSpPr>
        <p:spPr>
          <a:xfrm>
            <a:off x="4971863" y="2834091"/>
            <a:ext cx="2743200" cy="289200"/>
          </a:xfrm>
          <a:prstGeom prst="rect">
            <a:avLst/>
          </a:prstGeom>
        </p:spPr>
        <p:txBody>
          <a:bodyPr spcFirstLastPara="1" wrap="square" lIns="0" tIns="0" rIns="0" bIns="0" anchor="b" anchorCtr="0">
            <a:normAutofit/>
          </a:bodyPr>
          <a:lstStyle>
            <a:lvl1pPr lvl="0" algn="ctr" rtl="0">
              <a:lnSpc>
                <a:spcPct val="100000"/>
              </a:lnSpc>
              <a:spcBef>
                <a:spcPts val="0"/>
              </a:spcBef>
              <a:spcAft>
                <a:spcPts val="0"/>
              </a:spcAft>
              <a:buSzPts val="2100"/>
              <a:buFont typeface="Exo"/>
              <a:buNone/>
              <a:defRPr sz="2100" b="1">
                <a:solidFill>
                  <a:srgbClr val="A94949"/>
                </a:solidFill>
                <a:latin typeface="Exo"/>
                <a:ea typeface="Exo"/>
                <a:cs typeface="Exo"/>
                <a:sym typeface="Ex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p:nvPr/>
        </p:nvSpPr>
        <p:spPr>
          <a:xfrm rot="2980254">
            <a:off x="7816364" y="3111183"/>
            <a:ext cx="1853677" cy="3180142"/>
          </a:xfrm>
          <a:custGeom>
            <a:avLst/>
            <a:gdLst/>
            <a:ahLst/>
            <a:cxnLst/>
            <a:rect l="l" t="t" r="r" b="b"/>
            <a:pathLst>
              <a:path w="2964" h="5085" extrusionOk="0">
                <a:moveTo>
                  <a:pt x="1100" y="0"/>
                </a:moveTo>
                <a:cubicBezTo>
                  <a:pt x="373" y="6"/>
                  <a:pt x="497" y="675"/>
                  <a:pt x="497" y="1094"/>
                </a:cubicBezTo>
                <a:cubicBezTo>
                  <a:pt x="497" y="1952"/>
                  <a:pt x="225" y="2750"/>
                  <a:pt x="95" y="3578"/>
                </a:cubicBezTo>
                <a:cubicBezTo>
                  <a:pt x="0" y="4105"/>
                  <a:pt x="54" y="4513"/>
                  <a:pt x="580" y="4791"/>
                </a:cubicBezTo>
                <a:cubicBezTo>
                  <a:pt x="899" y="4963"/>
                  <a:pt x="1222" y="5085"/>
                  <a:pt x="1544" y="5085"/>
                </a:cubicBezTo>
                <a:cubicBezTo>
                  <a:pt x="1754" y="5085"/>
                  <a:pt x="1963" y="5033"/>
                  <a:pt x="2171" y="4909"/>
                </a:cubicBezTo>
                <a:cubicBezTo>
                  <a:pt x="2632" y="4631"/>
                  <a:pt x="2963" y="4199"/>
                  <a:pt x="2798" y="3602"/>
                </a:cubicBezTo>
                <a:cubicBezTo>
                  <a:pt x="2567" y="2750"/>
                  <a:pt x="2449" y="1881"/>
                  <a:pt x="2431" y="1307"/>
                </a:cubicBezTo>
                <a:cubicBezTo>
                  <a:pt x="2289" y="237"/>
                  <a:pt x="1727" y="0"/>
                  <a:pt x="1100" y="0"/>
                </a:cubicBezTo>
                <a:close/>
              </a:path>
            </a:pathLst>
          </a:custGeom>
          <a:solidFill>
            <a:srgbClr val="FFAE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3177603">
            <a:off x="-147902" y="-406447"/>
            <a:ext cx="1111116" cy="2068353"/>
          </a:xfrm>
          <a:custGeom>
            <a:avLst/>
            <a:gdLst/>
            <a:ahLst/>
            <a:cxnLst/>
            <a:rect l="l" t="t" r="r" b="b"/>
            <a:pathLst>
              <a:path w="7394" h="13764" extrusionOk="0">
                <a:moveTo>
                  <a:pt x="1519" y="0"/>
                </a:moveTo>
                <a:cubicBezTo>
                  <a:pt x="1189" y="0"/>
                  <a:pt x="1123" y="1087"/>
                  <a:pt x="864" y="1597"/>
                </a:cubicBezTo>
                <a:cubicBezTo>
                  <a:pt x="616" y="2100"/>
                  <a:pt x="320" y="2603"/>
                  <a:pt x="202" y="3159"/>
                </a:cubicBezTo>
                <a:cubicBezTo>
                  <a:pt x="1" y="4081"/>
                  <a:pt x="320" y="5063"/>
                  <a:pt x="882" y="5820"/>
                </a:cubicBezTo>
                <a:cubicBezTo>
                  <a:pt x="1202" y="6246"/>
                  <a:pt x="1616" y="6648"/>
                  <a:pt x="1710" y="7174"/>
                </a:cubicBezTo>
                <a:cubicBezTo>
                  <a:pt x="1793" y="7600"/>
                  <a:pt x="1645" y="8038"/>
                  <a:pt x="1598" y="8476"/>
                </a:cubicBezTo>
                <a:cubicBezTo>
                  <a:pt x="1474" y="9783"/>
                  <a:pt x="2254" y="10989"/>
                  <a:pt x="3011" y="12065"/>
                </a:cubicBezTo>
                <a:cubicBezTo>
                  <a:pt x="3301" y="12479"/>
                  <a:pt x="3597" y="12911"/>
                  <a:pt x="4017" y="13189"/>
                </a:cubicBezTo>
                <a:lnTo>
                  <a:pt x="4141" y="13219"/>
                </a:lnTo>
                <a:cubicBezTo>
                  <a:pt x="4632" y="13461"/>
                  <a:pt x="5134" y="13715"/>
                  <a:pt x="5673" y="13757"/>
                </a:cubicBezTo>
                <a:cubicBezTo>
                  <a:pt x="5722" y="13761"/>
                  <a:pt x="5772" y="13763"/>
                  <a:pt x="5822" y="13763"/>
                </a:cubicBezTo>
                <a:cubicBezTo>
                  <a:pt x="6323" y="13763"/>
                  <a:pt x="6842" y="13547"/>
                  <a:pt x="7062" y="13100"/>
                </a:cubicBezTo>
                <a:cubicBezTo>
                  <a:pt x="7394" y="12438"/>
                  <a:pt x="6956" y="11669"/>
                  <a:pt x="6855" y="10930"/>
                </a:cubicBezTo>
                <a:cubicBezTo>
                  <a:pt x="6779" y="10415"/>
                  <a:pt x="6879" y="9901"/>
                  <a:pt x="6909" y="9392"/>
                </a:cubicBezTo>
                <a:cubicBezTo>
                  <a:pt x="6997" y="7866"/>
                  <a:pt x="6495" y="6329"/>
                  <a:pt x="5525" y="5158"/>
                </a:cubicBezTo>
                <a:cubicBezTo>
                  <a:pt x="4868" y="4347"/>
                  <a:pt x="4011" y="3727"/>
                  <a:pt x="3307" y="2958"/>
                </a:cubicBezTo>
                <a:cubicBezTo>
                  <a:pt x="2532" y="2100"/>
                  <a:pt x="1858" y="24"/>
                  <a:pt x="1527" y="1"/>
                </a:cubicBezTo>
                <a:cubicBezTo>
                  <a:pt x="1524" y="0"/>
                  <a:pt x="1521" y="0"/>
                  <a:pt x="1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3177603">
            <a:off x="-87679" y="-312256"/>
            <a:ext cx="645271" cy="2178653"/>
          </a:xfrm>
          <a:custGeom>
            <a:avLst/>
            <a:gdLst/>
            <a:ahLst/>
            <a:cxnLst/>
            <a:rect l="l" t="t" r="r" b="b"/>
            <a:pathLst>
              <a:path w="4294" h="14498" extrusionOk="0">
                <a:moveTo>
                  <a:pt x="36" y="1"/>
                </a:moveTo>
                <a:cubicBezTo>
                  <a:pt x="19" y="1"/>
                  <a:pt x="0" y="12"/>
                  <a:pt x="0" y="29"/>
                </a:cubicBezTo>
                <a:cubicBezTo>
                  <a:pt x="272" y="1951"/>
                  <a:pt x="976" y="3808"/>
                  <a:pt x="1774" y="5576"/>
                </a:cubicBezTo>
                <a:cubicBezTo>
                  <a:pt x="2176" y="6451"/>
                  <a:pt x="2602" y="7309"/>
                  <a:pt x="3046" y="8160"/>
                </a:cubicBezTo>
                <a:cubicBezTo>
                  <a:pt x="3282" y="8610"/>
                  <a:pt x="3513" y="9065"/>
                  <a:pt x="3643" y="9556"/>
                </a:cubicBezTo>
                <a:cubicBezTo>
                  <a:pt x="3785" y="10059"/>
                  <a:pt x="3844" y="10579"/>
                  <a:pt x="3909" y="11094"/>
                </a:cubicBezTo>
                <a:cubicBezTo>
                  <a:pt x="4045" y="12206"/>
                  <a:pt x="4069" y="13312"/>
                  <a:pt x="4098" y="14429"/>
                </a:cubicBezTo>
                <a:cubicBezTo>
                  <a:pt x="4098" y="14475"/>
                  <a:pt x="4130" y="14498"/>
                  <a:pt x="4165" y="14498"/>
                </a:cubicBezTo>
                <a:cubicBezTo>
                  <a:pt x="4201" y="14498"/>
                  <a:pt x="4240" y="14472"/>
                  <a:pt x="4246" y="14424"/>
                </a:cubicBezTo>
                <a:cubicBezTo>
                  <a:pt x="4294" y="13448"/>
                  <a:pt x="4223" y="12448"/>
                  <a:pt x="4116" y="11478"/>
                </a:cubicBezTo>
                <a:cubicBezTo>
                  <a:pt x="4022" y="10544"/>
                  <a:pt x="3903" y="9598"/>
                  <a:pt x="3507" y="8740"/>
                </a:cubicBezTo>
                <a:cubicBezTo>
                  <a:pt x="3099" y="7859"/>
                  <a:pt x="2608" y="7007"/>
                  <a:pt x="2188" y="6126"/>
                </a:cubicBezTo>
                <a:cubicBezTo>
                  <a:pt x="1745" y="5203"/>
                  <a:pt x="1337" y="4263"/>
                  <a:pt x="994" y="3305"/>
                </a:cubicBezTo>
                <a:cubicBezTo>
                  <a:pt x="597" y="2234"/>
                  <a:pt x="302" y="1140"/>
                  <a:pt x="65" y="23"/>
                </a:cubicBezTo>
                <a:cubicBezTo>
                  <a:pt x="62" y="7"/>
                  <a:pt x="50" y="1"/>
                  <a:pt x="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rot="2700000">
            <a:off x="7828986" y="2851586"/>
            <a:ext cx="2389184" cy="3094823"/>
            <a:chOff x="-780589" y="2643050"/>
            <a:chExt cx="2705650" cy="3504757"/>
          </a:xfrm>
        </p:grpSpPr>
        <p:sp>
          <p:nvSpPr>
            <p:cNvPr id="61" name="Google Shape;61;p6"/>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
          <p:cNvSpPr/>
          <p:nvPr/>
        </p:nvSpPr>
        <p:spPr>
          <a:xfrm>
            <a:off x="4854470" y="2803876"/>
            <a:ext cx="6686898" cy="3773593"/>
          </a:xfrm>
          <a:custGeom>
            <a:avLst/>
            <a:gdLst/>
            <a:ahLst/>
            <a:cxnLst/>
            <a:rect l="l" t="t" r="r" b="b"/>
            <a:pathLst>
              <a:path w="28377" h="21436" extrusionOk="0">
                <a:moveTo>
                  <a:pt x="16427" y="0"/>
                </a:moveTo>
                <a:cubicBezTo>
                  <a:pt x="16123" y="0"/>
                  <a:pt x="15816" y="21"/>
                  <a:pt x="15508" y="62"/>
                </a:cubicBezTo>
                <a:cubicBezTo>
                  <a:pt x="11918" y="547"/>
                  <a:pt x="9333" y="2428"/>
                  <a:pt x="9718" y="6059"/>
                </a:cubicBezTo>
                <a:cubicBezTo>
                  <a:pt x="9718" y="6071"/>
                  <a:pt x="9724" y="6100"/>
                  <a:pt x="9724" y="6130"/>
                </a:cubicBezTo>
                <a:cubicBezTo>
                  <a:pt x="9789" y="7123"/>
                  <a:pt x="9008" y="7951"/>
                  <a:pt x="8014" y="7969"/>
                </a:cubicBezTo>
                <a:cubicBezTo>
                  <a:pt x="7807" y="7981"/>
                  <a:pt x="7594" y="7987"/>
                  <a:pt x="7387" y="8011"/>
                </a:cubicBezTo>
                <a:cubicBezTo>
                  <a:pt x="3106" y="8454"/>
                  <a:pt x="1" y="12275"/>
                  <a:pt x="462" y="16539"/>
                </a:cubicBezTo>
                <a:cubicBezTo>
                  <a:pt x="669" y="18490"/>
                  <a:pt x="1598" y="20200"/>
                  <a:pt x="2952" y="21436"/>
                </a:cubicBezTo>
                <a:lnTo>
                  <a:pt x="25266" y="21436"/>
                </a:lnTo>
                <a:cubicBezTo>
                  <a:pt x="26951" y="19827"/>
                  <a:pt x="28122" y="17592"/>
                  <a:pt x="28217" y="15391"/>
                </a:cubicBezTo>
                <a:cubicBezTo>
                  <a:pt x="28377" y="11985"/>
                  <a:pt x="26673" y="9057"/>
                  <a:pt x="24113" y="7401"/>
                </a:cubicBezTo>
                <a:cubicBezTo>
                  <a:pt x="23628" y="7094"/>
                  <a:pt x="23320" y="6579"/>
                  <a:pt x="23255" y="6018"/>
                </a:cubicBezTo>
                <a:cubicBezTo>
                  <a:pt x="23255" y="5988"/>
                  <a:pt x="23243" y="5958"/>
                  <a:pt x="23243" y="5929"/>
                </a:cubicBezTo>
                <a:cubicBezTo>
                  <a:pt x="22809" y="2499"/>
                  <a:pt x="19810" y="0"/>
                  <a:pt x="16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7"/>
          <p:cNvGrpSpPr/>
          <p:nvPr/>
        </p:nvGrpSpPr>
        <p:grpSpPr>
          <a:xfrm rot="4379573">
            <a:off x="-1352666" y="3410173"/>
            <a:ext cx="2705740" cy="3504872"/>
            <a:chOff x="-780589" y="2643050"/>
            <a:chExt cx="2705650" cy="3504757"/>
          </a:xfrm>
        </p:grpSpPr>
        <p:sp>
          <p:nvSpPr>
            <p:cNvPr id="67" name="Google Shape;67;p7"/>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7"/>
          <p:cNvGrpSpPr/>
          <p:nvPr/>
        </p:nvGrpSpPr>
        <p:grpSpPr>
          <a:xfrm rot="-6078191" flipH="1">
            <a:off x="7488943" y="-1704886"/>
            <a:ext cx="2705640" cy="3504743"/>
            <a:chOff x="-780589" y="2643050"/>
            <a:chExt cx="2705650" cy="3504757"/>
          </a:xfrm>
        </p:grpSpPr>
        <p:sp>
          <p:nvSpPr>
            <p:cNvPr id="70" name="Google Shape;70;p7"/>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7"/>
          <p:cNvSpPr txBox="1">
            <a:spLocks noGrp="1"/>
          </p:cNvSpPr>
          <p:nvPr>
            <p:ph type="subTitle" idx="1"/>
          </p:nvPr>
        </p:nvSpPr>
        <p:spPr>
          <a:xfrm>
            <a:off x="713225" y="1591056"/>
            <a:ext cx="5051400" cy="228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accent3"/>
              </a:buClr>
              <a:buSzPts val="1400"/>
              <a:buFont typeface="Montserrat"/>
              <a:buChar char="●"/>
              <a:defRPr/>
            </a:lvl1pPr>
            <a:lvl2pPr lvl="1" rtl="0">
              <a:lnSpc>
                <a:spcPct val="100000"/>
              </a:lnSpc>
              <a:spcBef>
                <a:spcPts val="0"/>
              </a:spcBef>
              <a:spcAft>
                <a:spcPts val="0"/>
              </a:spcAft>
              <a:buClr>
                <a:srgbClr val="0077B6"/>
              </a:buClr>
              <a:buSzPts val="1400"/>
              <a:buFont typeface="Montserrat"/>
              <a:buChar char="○"/>
              <a:defRPr sz="2800"/>
            </a:lvl2pPr>
            <a:lvl3pPr lvl="2" rtl="0">
              <a:lnSpc>
                <a:spcPct val="100000"/>
              </a:lnSpc>
              <a:spcBef>
                <a:spcPts val="0"/>
              </a:spcBef>
              <a:spcAft>
                <a:spcPts val="0"/>
              </a:spcAft>
              <a:buClr>
                <a:srgbClr val="0077B6"/>
              </a:buClr>
              <a:buSzPts val="1400"/>
              <a:buFont typeface="Montserrat"/>
              <a:buChar char="■"/>
              <a:defRPr sz="2800"/>
            </a:lvl3pPr>
            <a:lvl4pPr lvl="3" rtl="0">
              <a:lnSpc>
                <a:spcPct val="100000"/>
              </a:lnSpc>
              <a:spcBef>
                <a:spcPts val="0"/>
              </a:spcBef>
              <a:spcAft>
                <a:spcPts val="0"/>
              </a:spcAft>
              <a:buClr>
                <a:srgbClr val="0077B6"/>
              </a:buClr>
              <a:buSzPts val="1400"/>
              <a:buFont typeface="Montserrat"/>
              <a:buChar char="●"/>
              <a:defRPr sz="2800"/>
            </a:lvl4pPr>
            <a:lvl5pPr lvl="4" rtl="0">
              <a:lnSpc>
                <a:spcPct val="100000"/>
              </a:lnSpc>
              <a:spcBef>
                <a:spcPts val="0"/>
              </a:spcBef>
              <a:spcAft>
                <a:spcPts val="0"/>
              </a:spcAft>
              <a:buClr>
                <a:srgbClr val="0077B6"/>
              </a:buClr>
              <a:buSzPts val="1400"/>
              <a:buFont typeface="Montserrat"/>
              <a:buChar char="○"/>
              <a:defRPr sz="2800"/>
            </a:lvl5pPr>
            <a:lvl6pPr lvl="5" rtl="0">
              <a:lnSpc>
                <a:spcPct val="100000"/>
              </a:lnSpc>
              <a:spcBef>
                <a:spcPts val="0"/>
              </a:spcBef>
              <a:spcAft>
                <a:spcPts val="0"/>
              </a:spcAft>
              <a:buClr>
                <a:srgbClr val="0077B6"/>
              </a:buClr>
              <a:buSzPts val="1400"/>
              <a:buFont typeface="Montserrat"/>
              <a:buChar char="■"/>
              <a:defRPr sz="2800"/>
            </a:lvl6pPr>
            <a:lvl7pPr lvl="6" rtl="0">
              <a:lnSpc>
                <a:spcPct val="100000"/>
              </a:lnSpc>
              <a:spcBef>
                <a:spcPts val="0"/>
              </a:spcBef>
              <a:spcAft>
                <a:spcPts val="0"/>
              </a:spcAft>
              <a:buClr>
                <a:srgbClr val="0077B6"/>
              </a:buClr>
              <a:buSzPts val="1400"/>
              <a:buFont typeface="Montserrat"/>
              <a:buChar char="●"/>
              <a:defRPr sz="2800"/>
            </a:lvl7pPr>
            <a:lvl8pPr lvl="7" rtl="0">
              <a:lnSpc>
                <a:spcPct val="100000"/>
              </a:lnSpc>
              <a:spcBef>
                <a:spcPts val="0"/>
              </a:spcBef>
              <a:spcAft>
                <a:spcPts val="0"/>
              </a:spcAft>
              <a:buClr>
                <a:srgbClr val="0077B6"/>
              </a:buClr>
              <a:buSzPts val="1400"/>
              <a:buFont typeface="Montserrat"/>
              <a:buChar char="○"/>
              <a:defRPr sz="2800"/>
            </a:lvl8pPr>
            <a:lvl9pPr lvl="8" rtl="0">
              <a:lnSpc>
                <a:spcPct val="100000"/>
              </a:lnSpc>
              <a:spcBef>
                <a:spcPts val="0"/>
              </a:spcBef>
              <a:spcAft>
                <a:spcPts val="0"/>
              </a:spcAft>
              <a:buClr>
                <a:srgbClr val="0077B6"/>
              </a:buClr>
              <a:buSzPts val="1400"/>
              <a:buFont typeface="Montserrat"/>
              <a:buChar char="■"/>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p:nvPr/>
        </p:nvSpPr>
        <p:spPr>
          <a:xfrm rot="-5101412">
            <a:off x="7232371" y="-2685801"/>
            <a:ext cx="2137901" cy="5062945"/>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rot="-5101241">
            <a:off x="7523801" y="-2933227"/>
            <a:ext cx="2155609" cy="5756814"/>
            <a:chOff x="-594002" y="830775"/>
            <a:chExt cx="3082351" cy="8231791"/>
          </a:xfrm>
        </p:grpSpPr>
        <p:sp>
          <p:nvSpPr>
            <p:cNvPr id="77" name="Google Shape;77;p8"/>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8"/>
          <p:cNvSpPr/>
          <p:nvPr/>
        </p:nvSpPr>
        <p:spPr>
          <a:xfrm rot="7075902">
            <a:off x="-761529" y="3241858"/>
            <a:ext cx="3480874" cy="5264340"/>
          </a:xfrm>
          <a:custGeom>
            <a:avLst/>
            <a:gdLst/>
            <a:ahLst/>
            <a:cxnLst/>
            <a:rect l="l" t="t" r="r" b="b"/>
            <a:pathLst>
              <a:path w="14537" h="21985" extrusionOk="0">
                <a:moveTo>
                  <a:pt x="2298" y="1"/>
                </a:moveTo>
                <a:cubicBezTo>
                  <a:pt x="1660" y="1"/>
                  <a:pt x="1023" y="60"/>
                  <a:pt x="390" y="179"/>
                </a:cubicBezTo>
                <a:cubicBezTo>
                  <a:pt x="260" y="202"/>
                  <a:pt x="107" y="250"/>
                  <a:pt x="47" y="374"/>
                </a:cubicBezTo>
                <a:cubicBezTo>
                  <a:pt x="0" y="486"/>
                  <a:pt x="47" y="611"/>
                  <a:pt x="89" y="729"/>
                </a:cubicBezTo>
                <a:cubicBezTo>
                  <a:pt x="515" y="1835"/>
                  <a:pt x="432" y="3059"/>
                  <a:pt x="432" y="4242"/>
                </a:cubicBezTo>
                <a:cubicBezTo>
                  <a:pt x="426" y="5425"/>
                  <a:pt x="526" y="6678"/>
                  <a:pt x="1212" y="7642"/>
                </a:cubicBezTo>
                <a:cubicBezTo>
                  <a:pt x="1526" y="8062"/>
                  <a:pt x="1940" y="8423"/>
                  <a:pt x="2123" y="8914"/>
                </a:cubicBezTo>
                <a:cubicBezTo>
                  <a:pt x="2354" y="9505"/>
                  <a:pt x="2206" y="10168"/>
                  <a:pt x="1952" y="10747"/>
                </a:cubicBezTo>
                <a:cubicBezTo>
                  <a:pt x="1597" y="11564"/>
                  <a:pt x="1053" y="12297"/>
                  <a:pt x="733" y="13131"/>
                </a:cubicBezTo>
                <a:cubicBezTo>
                  <a:pt x="426" y="13971"/>
                  <a:pt x="385" y="15006"/>
                  <a:pt x="994" y="15662"/>
                </a:cubicBezTo>
                <a:cubicBezTo>
                  <a:pt x="1591" y="16319"/>
                  <a:pt x="2738" y="16531"/>
                  <a:pt x="2922" y="17407"/>
                </a:cubicBezTo>
                <a:cubicBezTo>
                  <a:pt x="3087" y="18199"/>
                  <a:pt x="2289" y="18909"/>
                  <a:pt x="2295" y="19713"/>
                </a:cubicBezTo>
                <a:cubicBezTo>
                  <a:pt x="2295" y="20198"/>
                  <a:pt x="2596" y="20642"/>
                  <a:pt x="2987" y="20926"/>
                </a:cubicBezTo>
                <a:cubicBezTo>
                  <a:pt x="3383" y="21215"/>
                  <a:pt x="3856" y="21363"/>
                  <a:pt x="4317" y="21482"/>
                </a:cubicBezTo>
                <a:cubicBezTo>
                  <a:pt x="5412" y="21760"/>
                  <a:pt x="6535" y="21925"/>
                  <a:pt x="7671" y="21967"/>
                </a:cubicBezTo>
                <a:lnTo>
                  <a:pt x="7718" y="21984"/>
                </a:lnTo>
                <a:cubicBezTo>
                  <a:pt x="8546" y="21765"/>
                  <a:pt x="9368" y="21553"/>
                  <a:pt x="10190" y="21346"/>
                </a:cubicBezTo>
                <a:cubicBezTo>
                  <a:pt x="10640" y="21227"/>
                  <a:pt x="11101" y="21115"/>
                  <a:pt x="11515" y="20902"/>
                </a:cubicBezTo>
                <a:cubicBezTo>
                  <a:pt x="12230" y="20535"/>
                  <a:pt x="12786" y="19914"/>
                  <a:pt x="13212" y="19234"/>
                </a:cubicBezTo>
                <a:cubicBezTo>
                  <a:pt x="14099" y="17833"/>
                  <a:pt x="14537" y="16147"/>
                  <a:pt x="14425" y="14491"/>
                </a:cubicBezTo>
                <a:cubicBezTo>
                  <a:pt x="14336" y="13190"/>
                  <a:pt x="13940" y="11942"/>
                  <a:pt x="13502" y="10718"/>
                </a:cubicBezTo>
                <a:cubicBezTo>
                  <a:pt x="13271" y="10067"/>
                  <a:pt x="13005" y="9393"/>
                  <a:pt x="12485" y="8932"/>
                </a:cubicBezTo>
                <a:cubicBezTo>
                  <a:pt x="11775" y="8311"/>
                  <a:pt x="10764" y="8234"/>
                  <a:pt x="9883" y="7897"/>
                </a:cubicBezTo>
                <a:cubicBezTo>
                  <a:pt x="9670" y="7814"/>
                  <a:pt x="9457" y="7719"/>
                  <a:pt x="9303" y="7548"/>
                </a:cubicBezTo>
                <a:cubicBezTo>
                  <a:pt x="8960" y="7187"/>
                  <a:pt x="8978" y="6643"/>
                  <a:pt x="8865" y="6164"/>
                </a:cubicBezTo>
                <a:cubicBezTo>
                  <a:pt x="8694" y="5431"/>
                  <a:pt x="8179" y="4792"/>
                  <a:pt x="7499" y="4478"/>
                </a:cubicBezTo>
                <a:cubicBezTo>
                  <a:pt x="6855" y="4183"/>
                  <a:pt x="6080" y="4153"/>
                  <a:pt x="5530" y="3698"/>
                </a:cubicBezTo>
                <a:cubicBezTo>
                  <a:pt x="4513" y="2858"/>
                  <a:pt x="4808" y="989"/>
                  <a:pt x="3685" y="285"/>
                </a:cubicBezTo>
                <a:cubicBezTo>
                  <a:pt x="3306" y="49"/>
                  <a:pt x="2839" y="13"/>
                  <a:pt x="2389" y="1"/>
                </a:cubicBezTo>
                <a:cubicBezTo>
                  <a:pt x="2359" y="1"/>
                  <a:pt x="2329" y="1"/>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7075902">
            <a:off x="-625000" y="3106137"/>
            <a:ext cx="3505298" cy="5288046"/>
          </a:xfrm>
          <a:custGeom>
            <a:avLst/>
            <a:gdLst/>
            <a:ahLst/>
            <a:cxnLst/>
            <a:rect l="l" t="t" r="r" b="b"/>
            <a:pathLst>
              <a:path w="14639" h="22084" extrusionOk="0">
                <a:moveTo>
                  <a:pt x="2338" y="50"/>
                </a:moveTo>
                <a:cubicBezTo>
                  <a:pt x="2563" y="50"/>
                  <a:pt x="2788" y="62"/>
                  <a:pt x="3011" y="91"/>
                </a:cubicBezTo>
                <a:cubicBezTo>
                  <a:pt x="3478" y="162"/>
                  <a:pt x="3892" y="357"/>
                  <a:pt x="4164" y="742"/>
                </a:cubicBezTo>
                <a:cubicBezTo>
                  <a:pt x="4383" y="1049"/>
                  <a:pt x="4513" y="1410"/>
                  <a:pt x="4614" y="1765"/>
                </a:cubicBezTo>
                <a:cubicBezTo>
                  <a:pt x="4821" y="2451"/>
                  <a:pt x="4974" y="3249"/>
                  <a:pt x="5548" y="3734"/>
                </a:cubicBezTo>
                <a:cubicBezTo>
                  <a:pt x="5903" y="4042"/>
                  <a:pt x="6358" y="4166"/>
                  <a:pt x="6796" y="4290"/>
                </a:cubicBezTo>
                <a:cubicBezTo>
                  <a:pt x="7269" y="4426"/>
                  <a:pt x="7719" y="4580"/>
                  <a:pt x="8097" y="4911"/>
                </a:cubicBezTo>
                <a:cubicBezTo>
                  <a:pt x="8452" y="5225"/>
                  <a:pt x="8718" y="5633"/>
                  <a:pt x="8842" y="6082"/>
                </a:cubicBezTo>
                <a:cubicBezTo>
                  <a:pt x="8972" y="6526"/>
                  <a:pt x="8949" y="7017"/>
                  <a:pt x="9179" y="7425"/>
                </a:cubicBezTo>
                <a:cubicBezTo>
                  <a:pt x="9416" y="7851"/>
                  <a:pt x="9919" y="8004"/>
                  <a:pt x="10350" y="8129"/>
                </a:cubicBezTo>
                <a:cubicBezTo>
                  <a:pt x="10818" y="8271"/>
                  <a:pt x="11291" y="8371"/>
                  <a:pt x="11740" y="8554"/>
                </a:cubicBezTo>
                <a:cubicBezTo>
                  <a:pt x="12213" y="8750"/>
                  <a:pt x="12621" y="9051"/>
                  <a:pt x="12911" y="9483"/>
                </a:cubicBezTo>
                <a:cubicBezTo>
                  <a:pt x="13189" y="9903"/>
                  <a:pt x="13361" y="10388"/>
                  <a:pt x="13532" y="10867"/>
                </a:cubicBezTo>
                <a:cubicBezTo>
                  <a:pt x="13923" y="11973"/>
                  <a:pt x="14277" y="13102"/>
                  <a:pt x="14390" y="14279"/>
                </a:cubicBezTo>
                <a:cubicBezTo>
                  <a:pt x="14490" y="15350"/>
                  <a:pt x="14360" y="16438"/>
                  <a:pt x="14017" y="17461"/>
                </a:cubicBezTo>
                <a:cubicBezTo>
                  <a:pt x="13692" y="18437"/>
                  <a:pt x="13177" y="19401"/>
                  <a:pt x="12444" y="20134"/>
                </a:cubicBezTo>
                <a:cubicBezTo>
                  <a:pt x="12083" y="20495"/>
                  <a:pt x="11652" y="20791"/>
                  <a:pt x="11167" y="20986"/>
                </a:cubicBezTo>
                <a:cubicBezTo>
                  <a:pt x="10628" y="21193"/>
                  <a:pt x="10049" y="21317"/>
                  <a:pt x="9487" y="21459"/>
                </a:cubicBezTo>
                <a:cubicBezTo>
                  <a:pt x="9209" y="21530"/>
                  <a:pt x="8919" y="21607"/>
                  <a:pt x="8635" y="21678"/>
                </a:cubicBezTo>
                <a:cubicBezTo>
                  <a:pt x="8340" y="21755"/>
                  <a:pt x="8044" y="21849"/>
                  <a:pt x="7748" y="21932"/>
                </a:cubicBezTo>
                <a:cubicBezTo>
                  <a:pt x="7718" y="21940"/>
                  <a:pt x="7701" y="21960"/>
                  <a:pt x="7696" y="21984"/>
                </a:cubicBezTo>
                <a:lnTo>
                  <a:pt x="7696" y="21984"/>
                </a:lnTo>
                <a:cubicBezTo>
                  <a:pt x="6520" y="21928"/>
                  <a:pt x="5334" y="21745"/>
                  <a:pt x="4194" y="21424"/>
                </a:cubicBezTo>
                <a:cubicBezTo>
                  <a:pt x="3685" y="21276"/>
                  <a:pt x="3165" y="21075"/>
                  <a:pt x="2804" y="20667"/>
                </a:cubicBezTo>
                <a:cubicBezTo>
                  <a:pt x="2467" y="20288"/>
                  <a:pt x="2337" y="19803"/>
                  <a:pt x="2485" y="19312"/>
                </a:cubicBezTo>
                <a:cubicBezTo>
                  <a:pt x="2621" y="18892"/>
                  <a:pt x="2869" y="18514"/>
                  <a:pt x="2999" y="18088"/>
                </a:cubicBezTo>
                <a:cubicBezTo>
                  <a:pt x="3106" y="17715"/>
                  <a:pt x="3076" y="17325"/>
                  <a:pt x="2839" y="17000"/>
                </a:cubicBezTo>
                <a:cubicBezTo>
                  <a:pt x="2390" y="16373"/>
                  <a:pt x="1538" y="16201"/>
                  <a:pt x="1042" y="15610"/>
                </a:cubicBezTo>
                <a:cubicBezTo>
                  <a:pt x="403" y="14841"/>
                  <a:pt x="592" y="13712"/>
                  <a:pt x="971" y="12866"/>
                </a:cubicBezTo>
                <a:cubicBezTo>
                  <a:pt x="1408" y="11902"/>
                  <a:pt x="2148" y="11015"/>
                  <a:pt x="2307" y="9938"/>
                </a:cubicBezTo>
                <a:cubicBezTo>
                  <a:pt x="2384" y="9430"/>
                  <a:pt x="2295" y="8951"/>
                  <a:pt x="2006" y="8519"/>
                </a:cubicBezTo>
                <a:cubicBezTo>
                  <a:pt x="1722" y="8105"/>
                  <a:pt x="1349" y="7756"/>
                  <a:pt x="1101" y="7312"/>
                </a:cubicBezTo>
                <a:cubicBezTo>
                  <a:pt x="598" y="6396"/>
                  <a:pt x="533" y="5319"/>
                  <a:pt x="533" y="4290"/>
                </a:cubicBezTo>
                <a:cubicBezTo>
                  <a:pt x="533" y="3184"/>
                  <a:pt x="610" y="2043"/>
                  <a:pt x="267" y="978"/>
                </a:cubicBezTo>
                <a:cubicBezTo>
                  <a:pt x="231" y="854"/>
                  <a:pt x="172" y="736"/>
                  <a:pt x="143" y="612"/>
                </a:cubicBezTo>
                <a:cubicBezTo>
                  <a:pt x="95" y="417"/>
                  <a:pt x="202" y="316"/>
                  <a:pt x="379" y="269"/>
                </a:cubicBezTo>
                <a:cubicBezTo>
                  <a:pt x="657" y="186"/>
                  <a:pt x="971" y="162"/>
                  <a:pt x="1260" y="121"/>
                </a:cubicBezTo>
                <a:cubicBezTo>
                  <a:pt x="1614" y="81"/>
                  <a:pt x="1976" y="50"/>
                  <a:pt x="2338" y="50"/>
                </a:cubicBezTo>
                <a:close/>
                <a:moveTo>
                  <a:pt x="2258" y="1"/>
                </a:moveTo>
                <a:cubicBezTo>
                  <a:pt x="1848" y="1"/>
                  <a:pt x="1437" y="34"/>
                  <a:pt x="1036" y="85"/>
                </a:cubicBezTo>
                <a:cubicBezTo>
                  <a:pt x="906" y="97"/>
                  <a:pt x="775" y="121"/>
                  <a:pt x="645" y="144"/>
                </a:cubicBezTo>
                <a:cubicBezTo>
                  <a:pt x="521" y="168"/>
                  <a:pt x="379" y="180"/>
                  <a:pt x="261" y="227"/>
                </a:cubicBezTo>
                <a:cubicBezTo>
                  <a:pt x="48" y="316"/>
                  <a:pt x="1" y="499"/>
                  <a:pt x="78" y="706"/>
                </a:cubicBezTo>
                <a:cubicBezTo>
                  <a:pt x="166" y="972"/>
                  <a:pt x="255" y="1221"/>
                  <a:pt x="302" y="1499"/>
                </a:cubicBezTo>
                <a:cubicBezTo>
                  <a:pt x="361" y="1795"/>
                  <a:pt x="403" y="2090"/>
                  <a:pt x="415" y="2392"/>
                </a:cubicBezTo>
                <a:cubicBezTo>
                  <a:pt x="492" y="3492"/>
                  <a:pt x="361" y="4604"/>
                  <a:pt x="503" y="5698"/>
                </a:cubicBezTo>
                <a:cubicBezTo>
                  <a:pt x="568" y="6201"/>
                  <a:pt x="687" y="6691"/>
                  <a:pt x="906" y="7153"/>
                </a:cubicBezTo>
                <a:cubicBezTo>
                  <a:pt x="1012" y="7389"/>
                  <a:pt x="1148" y="7602"/>
                  <a:pt x="1302" y="7809"/>
                </a:cubicBezTo>
                <a:cubicBezTo>
                  <a:pt x="1467" y="8016"/>
                  <a:pt x="1645" y="8211"/>
                  <a:pt x="1804" y="8424"/>
                </a:cubicBezTo>
                <a:cubicBezTo>
                  <a:pt x="1958" y="8631"/>
                  <a:pt x="2100" y="8850"/>
                  <a:pt x="2165" y="9104"/>
                </a:cubicBezTo>
                <a:cubicBezTo>
                  <a:pt x="2248" y="9394"/>
                  <a:pt x="2242" y="9696"/>
                  <a:pt x="2189" y="9986"/>
                </a:cubicBezTo>
                <a:cubicBezTo>
                  <a:pt x="2088" y="10547"/>
                  <a:pt x="1822" y="11056"/>
                  <a:pt x="1544" y="11541"/>
                </a:cubicBezTo>
                <a:cubicBezTo>
                  <a:pt x="1053" y="12440"/>
                  <a:pt x="474" y="13345"/>
                  <a:pt x="503" y="14403"/>
                </a:cubicBezTo>
                <a:cubicBezTo>
                  <a:pt x="521" y="14859"/>
                  <a:pt x="645" y="15302"/>
                  <a:pt x="935" y="15651"/>
                </a:cubicBezTo>
                <a:cubicBezTo>
                  <a:pt x="1184" y="15965"/>
                  <a:pt x="1538" y="16172"/>
                  <a:pt x="1881" y="16379"/>
                </a:cubicBezTo>
                <a:cubicBezTo>
                  <a:pt x="2207" y="16580"/>
                  <a:pt x="2567" y="16787"/>
                  <a:pt x="2774" y="17112"/>
                </a:cubicBezTo>
                <a:cubicBezTo>
                  <a:pt x="3023" y="17503"/>
                  <a:pt x="2934" y="17946"/>
                  <a:pt x="2757" y="18354"/>
                </a:cubicBezTo>
                <a:cubicBezTo>
                  <a:pt x="2579" y="18756"/>
                  <a:pt x="2337" y="19153"/>
                  <a:pt x="2295" y="19602"/>
                </a:cubicBezTo>
                <a:cubicBezTo>
                  <a:pt x="2248" y="20075"/>
                  <a:pt x="2485" y="20525"/>
                  <a:pt x="2828" y="20838"/>
                </a:cubicBezTo>
                <a:cubicBezTo>
                  <a:pt x="3212" y="21193"/>
                  <a:pt x="3721" y="21370"/>
                  <a:pt x="4217" y="21500"/>
                </a:cubicBezTo>
                <a:cubicBezTo>
                  <a:pt x="4797" y="21654"/>
                  <a:pt x="5388" y="21773"/>
                  <a:pt x="5980" y="21861"/>
                </a:cubicBezTo>
                <a:cubicBezTo>
                  <a:pt x="6552" y="21943"/>
                  <a:pt x="7118" y="21996"/>
                  <a:pt x="7695" y="22020"/>
                </a:cubicBezTo>
                <a:lnTo>
                  <a:pt x="7695" y="22020"/>
                </a:lnTo>
                <a:cubicBezTo>
                  <a:pt x="7702" y="22054"/>
                  <a:pt x="7728" y="22084"/>
                  <a:pt x="7769" y="22084"/>
                </a:cubicBezTo>
                <a:cubicBezTo>
                  <a:pt x="7777" y="22084"/>
                  <a:pt x="7786" y="22083"/>
                  <a:pt x="7796" y="22080"/>
                </a:cubicBezTo>
                <a:cubicBezTo>
                  <a:pt x="8103" y="21997"/>
                  <a:pt x="8422" y="21938"/>
                  <a:pt x="8736" y="21855"/>
                </a:cubicBezTo>
                <a:cubicBezTo>
                  <a:pt x="9037" y="21784"/>
                  <a:pt x="9345" y="21702"/>
                  <a:pt x="9653" y="21631"/>
                </a:cubicBezTo>
                <a:cubicBezTo>
                  <a:pt x="10226" y="21483"/>
                  <a:pt x="10818" y="21364"/>
                  <a:pt x="11374" y="21134"/>
                </a:cubicBezTo>
                <a:cubicBezTo>
                  <a:pt x="12332" y="20732"/>
                  <a:pt x="13018" y="19904"/>
                  <a:pt x="13526" y="19017"/>
                </a:cubicBezTo>
                <a:cubicBezTo>
                  <a:pt x="14059" y="18070"/>
                  <a:pt x="14396" y="17023"/>
                  <a:pt x="14514" y="15941"/>
                </a:cubicBezTo>
                <a:cubicBezTo>
                  <a:pt x="14638" y="14794"/>
                  <a:pt x="14496" y="13658"/>
                  <a:pt x="14200" y="12546"/>
                </a:cubicBezTo>
                <a:cubicBezTo>
                  <a:pt x="14047" y="11973"/>
                  <a:pt x="13857" y="11411"/>
                  <a:pt x="13656" y="10849"/>
                </a:cubicBezTo>
                <a:cubicBezTo>
                  <a:pt x="13485" y="10376"/>
                  <a:pt x="13313" y="9885"/>
                  <a:pt x="13041" y="9465"/>
                </a:cubicBezTo>
                <a:cubicBezTo>
                  <a:pt x="12775" y="9051"/>
                  <a:pt x="12409" y="8732"/>
                  <a:pt x="11953" y="8525"/>
                </a:cubicBezTo>
                <a:cubicBezTo>
                  <a:pt x="11504" y="8318"/>
                  <a:pt x="11019" y="8211"/>
                  <a:pt x="10546" y="8069"/>
                </a:cubicBezTo>
                <a:cubicBezTo>
                  <a:pt x="10061" y="7933"/>
                  <a:pt x="9469" y="7797"/>
                  <a:pt x="9233" y="7312"/>
                </a:cubicBezTo>
                <a:cubicBezTo>
                  <a:pt x="9014" y="6881"/>
                  <a:pt x="9061" y="6354"/>
                  <a:pt x="8890" y="5905"/>
                </a:cubicBezTo>
                <a:cubicBezTo>
                  <a:pt x="8730" y="5473"/>
                  <a:pt x="8458" y="5095"/>
                  <a:pt x="8109" y="4811"/>
                </a:cubicBezTo>
                <a:cubicBezTo>
                  <a:pt x="7736" y="4497"/>
                  <a:pt x="7299" y="4349"/>
                  <a:pt x="6832" y="4219"/>
                </a:cubicBezTo>
                <a:cubicBezTo>
                  <a:pt x="6358" y="4083"/>
                  <a:pt x="5862" y="3959"/>
                  <a:pt x="5501" y="3598"/>
                </a:cubicBezTo>
                <a:cubicBezTo>
                  <a:pt x="5229" y="3320"/>
                  <a:pt x="5057" y="2954"/>
                  <a:pt x="4933" y="2593"/>
                </a:cubicBezTo>
                <a:cubicBezTo>
                  <a:pt x="4697" y="1901"/>
                  <a:pt x="4584" y="1085"/>
                  <a:pt x="4058" y="535"/>
                </a:cubicBezTo>
                <a:cubicBezTo>
                  <a:pt x="3744" y="204"/>
                  <a:pt x="3307" y="62"/>
                  <a:pt x="2857" y="26"/>
                </a:cubicBezTo>
                <a:cubicBezTo>
                  <a:pt x="2659" y="9"/>
                  <a:pt x="2459" y="1"/>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8"/>
          <p:cNvGrpSpPr/>
          <p:nvPr/>
        </p:nvGrpSpPr>
        <p:grpSpPr>
          <a:xfrm rot="2108036">
            <a:off x="7037153" y="2843432"/>
            <a:ext cx="2851103" cy="3693170"/>
            <a:chOff x="1795843" y="1309972"/>
            <a:chExt cx="357375" cy="462925"/>
          </a:xfrm>
        </p:grpSpPr>
        <p:sp>
          <p:nvSpPr>
            <p:cNvPr id="82" name="Google Shape;82;p8"/>
            <p:cNvSpPr/>
            <p:nvPr/>
          </p:nvSpPr>
          <p:spPr>
            <a:xfrm>
              <a:off x="1937343" y="1464547"/>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1795843" y="1309972"/>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txBox="1">
            <a:spLocks noGrp="1"/>
          </p:cNvSpPr>
          <p:nvPr>
            <p:ph type="title"/>
          </p:nvPr>
        </p:nvSpPr>
        <p:spPr>
          <a:xfrm>
            <a:off x="2146200" y="2009250"/>
            <a:ext cx="4851600" cy="1125000"/>
          </a:xfrm>
          <a:prstGeom prst="rect">
            <a:avLst/>
          </a:prstGeom>
        </p:spPr>
        <p:txBody>
          <a:bodyPr spcFirstLastPara="1" wrap="square" lIns="0" tIns="0" rIns="0" bIns="0" anchor="ctr" anchorCtr="0">
            <a:normAutofit/>
          </a:bodyPr>
          <a:lstStyle>
            <a:lvl1pPr lvl="0">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rot="-6855894">
            <a:off x="-652051" y="-967134"/>
            <a:ext cx="2510764" cy="3252313"/>
            <a:chOff x="1795843" y="1309972"/>
            <a:chExt cx="357375" cy="462925"/>
          </a:xfrm>
        </p:grpSpPr>
        <p:sp>
          <p:nvSpPr>
            <p:cNvPr id="86" name="Google Shape;86;p8"/>
            <p:cNvSpPr/>
            <p:nvPr/>
          </p:nvSpPr>
          <p:spPr>
            <a:xfrm>
              <a:off x="1937343" y="1464547"/>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795843" y="1309972"/>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9"/>
          <p:cNvSpPr/>
          <p:nvPr/>
        </p:nvSpPr>
        <p:spPr>
          <a:xfrm rot="-2896902">
            <a:off x="6783851" y="3354321"/>
            <a:ext cx="4963131" cy="4399025"/>
          </a:xfrm>
          <a:custGeom>
            <a:avLst/>
            <a:gdLst/>
            <a:ahLst/>
            <a:cxnLst/>
            <a:rect l="l" t="t" r="r" b="b"/>
            <a:pathLst>
              <a:path w="15916" h="14107" extrusionOk="0">
                <a:moveTo>
                  <a:pt x="13189" y="2236"/>
                </a:moveTo>
                <a:cubicBezTo>
                  <a:pt x="12432" y="2065"/>
                  <a:pt x="11675" y="2136"/>
                  <a:pt x="10942" y="2349"/>
                </a:cubicBezTo>
                <a:cubicBezTo>
                  <a:pt x="9960" y="2639"/>
                  <a:pt x="8943" y="3165"/>
                  <a:pt x="7919" y="2698"/>
                </a:cubicBezTo>
                <a:cubicBezTo>
                  <a:pt x="7210" y="2372"/>
                  <a:pt x="7032" y="1627"/>
                  <a:pt x="6707" y="994"/>
                </a:cubicBezTo>
                <a:cubicBezTo>
                  <a:pt x="6417" y="433"/>
                  <a:pt x="5920" y="107"/>
                  <a:pt x="5294" y="66"/>
                </a:cubicBezTo>
                <a:cubicBezTo>
                  <a:pt x="4057" y="1"/>
                  <a:pt x="2816" y="941"/>
                  <a:pt x="1917" y="1675"/>
                </a:cubicBezTo>
                <a:cubicBezTo>
                  <a:pt x="822" y="2562"/>
                  <a:pt x="0" y="3815"/>
                  <a:pt x="302" y="5270"/>
                </a:cubicBezTo>
                <a:cubicBezTo>
                  <a:pt x="598" y="6678"/>
                  <a:pt x="1739" y="7571"/>
                  <a:pt x="2969" y="8139"/>
                </a:cubicBezTo>
                <a:cubicBezTo>
                  <a:pt x="3768" y="8505"/>
                  <a:pt x="4844" y="7855"/>
                  <a:pt x="5382" y="9310"/>
                </a:cubicBezTo>
                <a:cubicBezTo>
                  <a:pt x="5920" y="10765"/>
                  <a:pt x="6122" y="12492"/>
                  <a:pt x="7553" y="13272"/>
                </a:cubicBezTo>
                <a:cubicBezTo>
                  <a:pt x="9090" y="14106"/>
                  <a:pt x="10462" y="12882"/>
                  <a:pt x="11332" y="11675"/>
                </a:cubicBezTo>
                <a:cubicBezTo>
                  <a:pt x="11805" y="11031"/>
                  <a:pt x="12030" y="10345"/>
                  <a:pt x="12183" y="9570"/>
                </a:cubicBezTo>
                <a:cubicBezTo>
                  <a:pt x="12331" y="8831"/>
                  <a:pt x="12432" y="8015"/>
                  <a:pt x="13006" y="7465"/>
                </a:cubicBezTo>
                <a:cubicBezTo>
                  <a:pt x="13508" y="6985"/>
                  <a:pt x="14289" y="6808"/>
                  <a:pt x="14880" y="6465"/>
                </a:cubicBezTo>
                <a:cubicBezTo>
                  <a:pt x="15383" y="6169"/>
                  <a:pt x="15702" y="5726"/>
                  <a:pt x="15762" y="5134"/>
                </a:cubicBezTo>
                <a:cubicBezTo>
                  <a:pt x="15915" y="3573"/>
                  <a:pt x="14567" y="2544"/>
                  <a:pt x="13189" y="2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3132600" y="-1832562"/>
            <a:ext cx="4963126" cy="4399021"/>
          </a:xfrm>
          <a:custGeom>
            <a:avLst/>
            <a:gdLst/>
            <a:ahLst/>
            <a:cxnLst/>
            <a:rect l="l" t="t" r="r" b="b"/>
            <a:pathLst>
              <a:path w="15916" h="14107" extrusionOk="0">
                <a:moveTo>
                  <a:pt x="13189" y="2236"/>
                </a:moveTo>
                <a:cubicBezTo>
                  <a:pt x="12432" y="2065"/>
                  <a:pt x="11675" y="2136"/>
                  <a:pt x="10942" y="2349"/>
                </a:cubicBezTo>
                <a:cubicBezTo>
                  <a:pt x="9960" y="2639"/>
                  <a:pt x="8943" y="3165"/>
                  <a:pt x="7919" y="2698"/>
                </a:cubicBezTo>
                <a:cubicBezTo>
                  <a:pt x="7210" y="2372"/>
                  <a:pt x="7032" y="1627"/>
                  <a:pt x="6707" y="994"/>
                </a:cubicBezTo>
                <a:cubicBezTo>
                  <a:pt x="6417" y="433"/>
                  <a:pt x="5920" y="107"/>
                  <a:pt x="5294" y="66"/>
                </a:cubicBezTo>
                <a:cubicBezTo>
                  <a:pt x="4057" y="1"/>
                  <a:pt x="2816" y="941"/>
                  <a:pt x="1917" y="1675"/>
                </a:cubicBezTo>
                <a:cubicBezTo>
                  <a:pt x="822" y="2562"/>
                  <a:pt x="0" y="3815"/>
                  <a:pt x="302" y="5270"/>
                </a:cubicBezTo>
                <a:cubicBezTo>
                  <a:pt x="598" y="6678"/>
                  <a:pt x="1739" y="7571"/>
                  <a:pt x="2969" y="8139"/>
                </a:cubicBezTo>
                <a:cubicBezTo>
                  <a:pt x="3768" y="8505"/>
                  <a:pt x="4844" y="7855"/>
                  <a:pt x="5382" y="9310"/>
                </a:cubicBezTo>
                <a:cubicBezTo>
                  <a:pt x="5920" y="10765"/>
                  <a:pt x="6122" y="12492"/>
                  <a:pt x="7553" y="13272"/>
                </a:cubicBezTo>
                <a:cubicBezTo>
                  <a:pt x="9090" y="14106"/>
                  <a:pt x="10462" y="12882"/>
                  <a:pt x="11332" y="11675"/>
                </a:cubicBezTo>
                <a:cubicBezTo>
                  <a:pt x="11805" y="11031"/>
                  <a:pt x="12030" y="10345"/>
                  <a:pt x="12183" y="9570"/>
                </a:cubicBezTo>
                <a:cubicBezTo>
                  <a:pt x="12331" y="8831"/>
                  <a:pt x="12432" y="8015"/>
                  <a:pt x="13006" y="7465"/>
                </a:cubicBezTo>
                <a:cubicBezTo>
                  <a:pt x="13508" y="6985"/>
                  <a:pt x="14289" y="6808"/>
                  <a:pt x="14880" y="6465"/>
                </a:cubicBezTo>
                <a:cubicBezTo>
                  <a:pt x="15383" y="6169"/>
                  <a:pt x="15702" y="5726"/>
                  <a:pt x="15762" y="5134"/>
                </a:cubicBezTo>
                <a:cubicBezTo>
                  <a:pt x="15915" y="3573"/>
                  <a:pt x="14567" y="2544"/>
                  <a:pt x="13189" y="2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9"/>
          <p:cNvGrpSpPr/>
          <p:nvPr/>
        </p:nvGrpSpPr>
        <p:grpSpPr>
          <a:xfrm>
            <a:off x="7443927" y="2531249"/>
            <a:ext cx="2621453" cy="3395694"/>
            <a:chOff x="1906000" y="1203750"/>
            <a:chExt cx="357375" cy="462925"/>
          </a:xfrm>
        </p:grpSpPr>
        <p:sp>
          <p:nvSpPr>
            <p:cNvPr id="92" name="Google Shape;92;p9"/>
            <p:cNvSpPr/>
            <p:nvPr/>
          </p:nvSpPr>
          <p:spPr>
            <a:xfrm>
              <a:off x="2047500" y="1358325"/>
              <a:ext cx="176825" cy="308350"/>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1906000" y="1203750"/>
              <a:ext cx="357375" cy="408200"/>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9"/>
          <p:cNvSpPr/>
          <p:nvPr/>
        </p:nvSpPr>
        <p:spPr>
          <a:xfrm>
            <a:off x="-3263050" y="-1832562"/>
            <a:ext cx="4963126" cy="4399021"/>
          </a:xfrm>
          <a:custGeom>
            <a:avLst/>
            <a:gdLst/>
            <a:ahLst/>
            <a:cxnLst/>
            <a:rect l="l" t="t" r="r" b="b"/>
            <a:pathLst>
              <a:path w="15916" h="14107" extrusionOk="0">
                <a:moveTo>
                  <a:pt x="13189" y="2236"/>
                </a:moveTo>
                <a:cubicBezTo>
                  <a:pt x="12432" y="2065"/>
                  <a:pt x="11675" y="2136"/>
                  <a:pt x="10942" y="2349"/>
                </a:cubicBezTo>
                <a:cubicBezTo>
                  <a:pt x="9960" y="2639"/>
                  <a:pt x="8943" y="3165"/>
                  <a:pt x="7919" y="2698"/>
                </a:cubicBezTo>
                <a:cubicBezTo>
                  <a:pt x="7210" y="2372"/>
                  <a:pt x="7032" y="1627"/>
                  <a:pt x="6707" y="994"/>
                </a:cubicBezTo>
                <a:cubicBezTo>
                  <a:pt x="6417" y="433"/>
                  <a:pt x="5920" y="107"/>
                  <a:pt x="5294" y="66"/>
                </a:cubicBezTo>
                <a:cubicBezTo>
                  <a:pt x="4057" y="1"/>
                  <a:pt x="2816" y="941"/>
                  <a:pt x="1917" y="1675"/>
                </a:cubicBezTo>
                <a:cubicBezTo>
                  <a:pt x="822" y="2562"/>
                  <a:pt x="0" y="3815"/>
                  <a:pt x="302" y="5270"/>
                </a:cubicBezTo>
                <a:cubicBezTo>
                  <a:pt x="598" y="6678"/>
                  <a:pt x="1739" y="7571"/>
                  <a:pt x="2969" y="8139"/>
                </a:cubicBezTo>
                <a:cubicBezTo>
                  <a:pt x="3768" y="8505"/>
                  <a:pt x="4844" y="7855"/>
                  <a:pt x="5382" y="9310"/>
                </a:cubicBezTo>
                <a:cubicBezTo>
                  <a:pt x="5920" y="10765"/>
                  <a:pt x="6122" y="12492"/>
                  <a:pt x="7553" y="13272"/>
                </a:cubicBezTo>
                <a:cubicBezTo>
                  <a:pt x="9090" y="14106"/>
                  <a:pt x="10462" y="12882"/>
                  <a:pt x="11332" y="11675"/>
                </a:cubicBezTo>
                <a:cubicBezTo>
                  <a:pt x="11805" y="11031"/>
                  <a:pt x="12030" y="10345"/>
                  <a:pt x="12183" y="9570"/>
                </a:cubicBezTo>
                <a:cubicBezTo>
                  <a:pt x="12331" y="8831"/>
                  <a:pt x="12432" y="8015"/>
                  <a:pt x="13006" y="7465"/>
                </a:cubicBezTo>
                <a:cubicBezTo>
                  <a:pt x="13508" y="6985"/>
                  <a:pt x="14289" y="6808"/>
                  <a:pt x="14880" y="6465"/>
                </a:cubicBezTo>
                <a:cubicBezTo>
                  <a:pt x="15383" y="6169"/>
                  <a:pt x="15702" y="5726"/>
                  <a:pt x="15762" y="5134"/>
                </a:cubicBezTo>
                <a:cubicBezTo>
                  <a:pt x="15915" y="3573"/>
                  <a:pt x="14567" y="2544"/>
                  <a:pt x="13189" y="2236"/>
                </a:cubicBezTo>
                <a:close/>
              </a:path>
            </a:pathLst>
          </a:cu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title"/>
          </p:nvPr>
        </p:nvSpPr>
        <p:spPr>
          <a:xfrm>
            <a:off x="1924800" y="1619713"/>
            <a:ext cx="5294400" cy="918000"/>
          </a:xfrm>
          <a:prstGeom prst="rect">
            <a:avLst/>
          </a:prstGeom>
        </p:spPr>
        <p:txBody>
          <a:bodyPr spcFirstLastPara="1" wrap="square" lIns="0" tIns="0" rIns="0" bIns="0" anchor="b" anchorCtr="0">
            <a:normAutofit/>
          </a:bodyPr>
          <a:lstStyle>
            <a:lvl1pPr lvl="0" algn="ctr" rtl="0">
              <a:spcBef>
                <a:spcPts val="0"/>
              </a:spcBef>
              <a:spcAft>
                <a:spcPts val="0"/>
              </a:spcAft>
              <a:buSzPts val="3800"/>
              <a:buNone/>
              <a:defRPr sz="60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9"/>
          <p:cNvSpPr txBox="1">
            <a:spLocks noGrp="1"/>
          </p:cNvSpPr>
          <p:nvPr>
            <p:ph type="subTitle" idx="1"/>
          </p:nvPr>
        </p:nvSpPr>
        <p:spPr>
          <a:xfrm>
            <a:off x="1925100" y="2679587"/>
            <a:ext cx="5293800" cy="8442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dk1"/>
              </a:buClr>
              <a:buSzPts val="1600"/>
              <a:buFont typeface="Lato"/>
              <a:buNone/>
              <a:defRPr sz="1600">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0"/>
          <p:cNvSpPr/>
          <p:nvPr/>
        </p:nvSpPr>
        <p:spPr>
          <a:xfrm>
            <a:off x="-611082" y="1747257"/>
            <a:ext cx="2753930" cy="6521897"/>
          </a:xfrm>
          <a:custGeom>
            <a:avLst/>
            <a:gdLst/>
            <a:ahLst/>
            <a:cxnLst/>
            <a:rect l="l" t="t" r="r" b="b"/>
            <a:pathLst>
              <a:path w="9948" h="23559" extrusionOk="0">
                <a:moveTo>
                  <a:pt x="2730" y="1"/>
                </a:moveTo>
                <a:cubicBezTo>
                  <a:pt x="2545" y="1"/>
                  <a:pt x="2365" y="54"/>
                  <a:pt x="2218" y="174"/>
                </a:cubicBezTo>
                <a:cubicBezTo>
                  <a:pt x="2035" y="321"/>
                  <a:pt x="1928" y="552"/>
                  <a:pt x="1851" y="771"/>
                </a:cubicBezTo>
                <a:cubicBezTo>
                  <a:pt x="1301" y="2297"/>
                  <a:pt x="1721" y="3982"/>
                  <a:pt x="1751" y="5603"/>
                </a:cubicBezTo>
                <a:cubicBezTo>
                  <a:pt x="1763" y="5975"/>
                  <a:pt x="1739" y="6360"/>
                  <a:pt x="1573" y="6703"/>
                </a:cubicBezTo>
                <a:cubicBezTo>
                  <a:pt x="1325" y="7205"/>
                  <a:pt x="799" y="7507"/>
                  <a:pt x="485" y="7974"/>
                </a:cubicBezTo>
                <a:cubicBezTo>
                  <a:pt x="0" y="8666"/>
                  <a:pt x="71" y="9624"/>
                  <a:pt x="379" y="10405"/>
                </a:cubicBezTo>
                <a:cubicBezTo>
                  <a:pt x="692" y="11197"/>
                  <a:pt x="1213" y="11878"/>
                  <a:pt x="1638" y="12611"/>
                </a:cubicBezTo>
                <a:cubicBezTo>
                  <a:pt x="2058" y="13338"/>
                  <a:pt x="2384" y="14184"/>
                  <a:pt x="2242" y="15018"/>
                </a:cubicBezTo>
                <a:cubicBezTo>
                  <a:pt x="1999" y="16414"/>
                  <a:pt x="503" y="17466"/>
                  <a:pt x="609" y="18880"/>
                </a:cubicBezTo>
                <a:cubicBezTo>
                  <a:pt x="668" y="19708"/>
                  <a:pt x="1284" y="20388"/>
                  <a:pt x="1875" y="20968"/>
                </a:cubicBezTo>
                <a:cubicBezTo>
                  <a:pt x="2780" y="21873"/>
                  <a:pt x="3726" y="22730"/>
                  <a:pt x="4714" y="23558"/>
                </a:cubicBezTo>
                <a:lnTo>
                  <a:pt x="4879" y="23528"/>
                </a:lnTo>
                <a:cubicBezTo>
                  <a:pt x="5524" y="23528"/>
                  <a:pt x="6204" y="23511"/>
                  <a:pt x="6766" y="23203"/>
                </a:cubicBezTo>
                <a:cubicBezTo>
                  <a:pt x="7263" y="22919"/>
                  <a:pt x="7612" y="22446"/>
                  <a:pt x="7937" y="21979"/>
                </a:cubicBezTo>
                <a:cubicBezTo>
                  <a:pt x="8339" y="21405"/>
                  <a:pt x="8747" y="20838"/>
                  <a:pt x="9155" y="20258"/>
                </a:cubicBezTo>
                <a:cubicBezTo>
                  <a:pt x="9445" y="19868"/>
                  <a:pt x="9729" y="19448"/>
                  <a:pt x="9812" y="18969"/>
                </a:cubicBezTo>
                <a:cubicBezTo>
                  <a:pt x="9948" y="18158"/>
                  <a:pt x="9475" y="17390"/>
                  <a:pt x="9279" y="16603"/>
                </a:cubicBezTo>
                <a:cubicBezTo>
                  <a:pt x="9031" y="15574"/>
                  <a:pt x="9250" y="14492"/>
                  <a:pt x="9102" y="13445"/>
                </a:cubicBezTo>
                <a:cubicBezTo>
                  <a:pt x="8984" y="12641"/>
                  <a:pt x="8653" y="11878"/>
                  <a:pt x="8144" y="11251"/>
                </a:cubicBezTo>
                <a:cubicBezTo>
                  <a:pt x="7671" y="10671"/>
                  <a:pt x="7032" y="10174"/>
                  <a:pt x="6843" y="9459"/>
                </a:cubicBezTo>
                <a:cubicBezTo>
                  <a:pt x="6695" y="8921"/>
                  <a:pt x="6825" y="8341"/>
                  <a:pt x="6790" y="7779"/>
                </a:cubicBezTo>
                <a:cubicBezTo>
                  <a:pt x="6730" y="6933"/>
                  <a:pt x="6263" y="6117"/>
                  <a:pt x="5554" y="5638"/>
                </a:cubicBezTo>
                <a:cubicBezTo>
                  <a:pt x="4933" y="5218"/>
                  <a:pt x="4087" y="4994"/>
                  <a:pt x="3785" y="4307"/>
                </a:cubicBezTo>
                <a:cubicBezTo>
                  <a:pt x="3673" y="4053"/>
                  <a:pt x="3661" y="3775"/>
                  <a:pt x="3673" y="3503"/>
                </a:cubicBezTo>
                <a:cubicBezTo>
                  <a:pt x="3702" y="2977"/>
                  <a:pt x="3862" y="2468"/>
                  <a:pt x="3921" y="1942"/>
                </a:cubicBezTo>
                <a:cubicBezTo>
                  <a:pt x="3980" y="1415"/>
                  <a:pt x="3933" y="848"/>
                  <a:pt x="3608" y="434"/>
                </a:cubicBezTo>
                <a:cubicBezTo>
                  <a:pt x="3403" y="169"/>
                  <a:pt x="3059" y="1"/>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716396" y="1696816"/>
            <a:ext cx="2776890" cy="7416020"/>
            <a:chOff x="-594002" y="830775"/>
            <a:chExt cx="3082351" cy="8231791"/>
          </a:xfrm>
        </p:grpSpPr>
        <p:sp>
          <p:nvSpPr>
            <p:cNvPr id="100" name="Google Shape;100;p10"/>
            <p:cNvSpPr/>
            <p:nvPr/>
          </p:nvSpPr>
          <p:spPr>
            <a:xfrm>
              <a:off x="-594002" y="830775"/>
              <a:ext cx="3082351" cy="7268768"/>
            </a:xfrm>
            <a:custGeom>
              <a:avLst/>
              <a:gdLst/>
              <a:ahLst/>
              <a:cxnLst/>
              <a:rect l="l" t="t" r="r" b="b"/>
              <a:pathLst>
                <a:path w="10031" h="23655" extrusionOk="0">
                  <a:moveTo>
                    <a:pt x="2806" y="1"/>
                  </a:moveTo>
                  <a:cubicBezTo>
                    <a:pt x="2455" y="1"/>
                    <a:pt x="2165" y="197"/>
                    <a:pt x="1993" y="518"/>
                  </a:cubicBezTo>
                  <a:cubicBezTo>
                    <a:pt x="1780" y="920"/>
                    <a:pt x="1686" y="1411"/>
                    <a:pt x="1632" y="1861"/>
                  </a:cubicBezTo>
                  <a:cubicBezTo>
                    <a:pt x="1573" y="2369"/>
                    <a:pt x="1585" y="2884"/>
                    <a:pt x="1615" y="3386"/>
                  </a:cubicBezTo>
                  <a:cubicBezTo>
                    <a:pt x="1644" y="3895"/>
                    <a:pt x="1703" y="4404"/>
                    <a:pt x="1745" y="4912"/>
                  </a:cubicBezTo>
                  <a:cubicBezTo>
                    <a:pt x="1780" y="5409"/>
                    <a:pt x="1834" y="5947"/>
                    <a:pt x="1715" y="6432"/>
                  </a:cubicBezTo>
                  <a:cubicBezTo>
                    <a:pt x="1597" y="6893"/>
                    <a:pt x="1260" y="7207"/>
                    <a:pt x="929" y="7526"/>
                  </a:cubicBezTo>
                  <a:cubicBezTo>
                    <a:pt x="633" y="7822"/>
                    <a:pt x="385" y="8130"/>
                    <a:pt x="254" y="8538"/>
                  </a:cubicBezTo>
                  <a:cubicBezTo>
                    <a:pt x="0" y="9395"/>
                    <a:pt x="284" y="10306"/>
                    <a:pt x="692" y="11063"/>
                  </a:cubicBezTo>
                  <a:cubicBezTo>
                    <a:pt x="1171" y="11950"/>
                    <a:pt x="1839" y="12748"/>
                    <a:pt x="2141" y="13718"/>
                  </a:cubicBezTo>
                  <a:cubicBezTo>
                    <a:pt x="2289" y="14192"/>
                    <a:pt x="2348" y="14694"/>
                    <a:pt x="2230" y="15173"/>
                  </a:cubicBezTo>
                  <a:cubicBezTo>
                    <a:pt x="2141" y="15552"/>
                    <a:pt x="1964" y="15907"/>
                    <a:pt x="1763" y="16238"/>
                  </a:cubicBezTo>
                  <a:cubicBezTo>
                    <a:pt x="1378" y="16888"/>
                    <a:pt x="870" y="17503"/>
                    <a:pt x="686" y="18249"/>
                  </a:cubicBezTo>
                  <a:cubicBezTo>
                    <a:pt x="592" y="18627"/>
                    <a:pt x="597" y="19017"/>
                    <a:pt x="722" y="19384"/>
                  </a:cubicBezTo>
                  <a:cubicBezTo>
                    <a:pt x="858" y="19780"/>
                    <a:pt x="1100" y="20135"/>
                    <a:pt x="1372" y="20461"/>
                  </a:cubicBezTo>
                  <a:cubicBezTo>
                    <a:pt x="1686" y="20833"/>
                    <a:pt x="2041" y="21164"/>
                    <a:pt x="2384" y="21496"/>
                  </a:cubicBezTo>
                  <a:cubicBezTo>
                    <a:pt x="2768" y="21868"/>
                    <a:pt x="3170" y="22235"/>
                    <a:pt x="3560" y="22590"/>
                  </a:cubicBezTo>
                  <a:cubicBezTo>
                    <a:pt x="3951" y="22939"/>
                    <a:pt x="4347" y="23276"/>
                    <a:pt x="4743" y="23619"/>
                  </a:cubicBezTo>
                  <a:cubicBezTo>
                    <a:pt x="4759" y="23636"/>
                    <a:pt x="4774" y="23643"/>
                    <a:pt x="4786" y="23643"/>
                  </a:cubicBezTo>
                  <a:cubicBezTo>
                    <a:pt x="4810" y="23643"/>
                    <a:pt x="4822" y="23615"/>
                    <a:pt x="4802" y="23595"/>
                  </a:cubicBezTo>
                  <a:cubicBezTo>
                    <a:pt x="4004" y="22921"/>
                    <a:pt x="3229" y="22229"/>
                    <a:pt x="2484" y="21507"/>
                  </a:cubicBezTo>
                  <a:cubicBezTo>
                    <a:pt x="2141" y="21182"/>
                    <a:pt x="1798" y="20857"/>
                    <a:pt x="1491" y="20502"/>
                  </a:cubicBezTo>
                  <a:cubicBezTo>
                    <a:pt x="1207" y="20165"/>
                    <a:pt x="941" y="19792"/>
                    <a:pt x="804" y="19360"/>
                  </a:cubicBezTo>
                  <a:cubicBezTo>
                    <a:pt x="562" y="18580"/>
                    <a:pt x="899" y="17841"/>
                    <a:pt x="1313" y="17178"/>
                  </a:cubicBezTo>
                  <a:cubicBezTo>
                    <a:pt x="1709" y="16551"/>
                    <a:pt x="2182" y="15936"/>
                    <a:pt x="2342" y="15209"/>
                  </a:cubicBezTo>
                  <a:cubicBezTo>
                    <a:pt x="2549" y="14280"/>
                    <a:pt x="2171" y="13364"/>
                    <a:pt x="1715" y="12577"/>
                  </a:cubicBezTo>
                  <a:cubicBezTo>
                    <a:pt x="1236" y="11755"/>
                    <a:pt x="621" y="10986"/>
                    <a:pt x="367" y="10052"/>
                  </a:cubicBezTo>
                  <a:cubicBezTo>
                    <a:pt x="260" y="9632"/>
                    <a:pt x="219" y="9176"/>
                    <a:pt x="308" y="8745"/>
                  </a:cubicBezTo>
                  <a:cubicBezTo>
                    <a:pt x="408" y="8301"/>
                    <a:pt x="651" y="7952"/>
                    <a:pt x="970" y="7639"/>
                  </a:cubicBezTo>
                  <a:cubicBezTo>
                    <a:pt x="1254" y="7355"/>
                    <a:pt x="1567" y="7083"/>
                    <a:pt x="1721" y="6698"/>
                  </a:cubicBezTo>
                  <a:cubicBezTo>
                    <a:pt x="1899" y="6267"/>
                    <a:pt x="1875" y="5788"/>
                    <a:pt x="1857" y="5332"/>
                  </a:cubicBezTo>
                  <a:cubicBezTo>
                    <a:pt x="1810" y="4339"/>
                    <a:pt x="1650" y="3351"/>
                    <a:pt x="1692" y="2351"/>
                  </a:cubicBezTo>
                  <a:cubicBezTo>
                    <a:pt x="1715" y="1849"/>
                    <a:pt x="1786" y="1352"/>
                    <a:pt x="1952" y="879"/>
                  </a:cubicBezTo>
                  <a:cubicBezTo>
                    <a:pt x="2023" y="666"/>
                    <a:pt x="2117" y="441"/>
                    <a:pt x="2289" y="287"/>
                  </a:cubicBezTo>
                  <a:cubicBezTo>
                    <a:pt x="2441" y="163"/>
                    <a:pt x="2626" y="104"/>
                    <a:pt x="2818" y="104"/>
                  </a:cubicBezTo>
                  <a:cubicBezTo>
                    <a:pt x="2827" y="104"/>
                    <a:pt x="2836" y="104"/>
                    <a:pt x="2845" y="104"/>
                  </a:cubicBezTo>
                  <a:cubicBezTo>
                    <a:pt x="3259" y="116"/>
                    <a:pt x="3608" y="382"/>
                    <a:pt x="3791" y="749"/>
                  </a:cubicBezTo>
                  <a:cubicBezTo>
                    <a:pt x="3998" y="1169"/>
                    <a:pt x="3998" y="1665"/>
                    <a:pt x="3933" y="2115"/>
                  </a:cubicBezTo>
                  <a:cubicBezTo>
                    <a:pt x="3815" y="2949"/>
                    <a:pt x="3401" y="4001"/>
                    <a:pt x="4040" y="4729"/>
                  </a:cubicBezTo>
                  <a:cubicBezTo>
                    <a:pt x="4542" y="5308"/>
                    <a:pt x="5364" y="5468"/>
                    <a:pt x="5920" y="5989"/>
                  </a:cubicBezTo>
                  <a:cubicBezTo>
                    <a:pt x="6234" y="6284"/>
                    <a:pt x="6482" y="6645"/>
                    <a:pt x="6630" y="7053"/>
                  </a:cubicBezTo>
                  <a:cubicBezTo>
                    <a:pt x="6795" y="7485"/>
                    <a:pt x="6813" y="7928"/>
                    <a:pt x="6795" y="8396"/>
                  </a:cubicBezTo>
                  <a:cubicBezTo>
                    <a:pt x="6772" y="8863"/>
                    <a:pt x="6748" y="9330"/>
                    <a:pt x="6932" y="9762"/>
                  </a:cubicBezTo>
                  <a:cubicBezTo>
                    <a:pt x="7097" y="10140"/>
                    <a:pt x="7363" y="10454"/>
                    <a:pt x="7635" y="10755"/>
                  </a:cubicBezTo>
                  <a:cubicBezTo>
                    <a:pt x="7931" y="11081"/>
                    <a:pt x="8233" y="11400"/>
                    <a:pt x="8469" y="11784"/>
                  </a:cubicBezTo>
                  <a:cubicBezTo>
                    <a:pt x="8723" y="12181"/>
                    <a:pt x="8907" y="12624"/>
                    <a:pt x="9019" y="13086"/>
                  </a:cubicBezTo>
                  <a:cubicBezTo>
                    <a:pt x="9262" y="14079"/>
                    <a:pt x="9067" y="15108"/>
                    <a:pt x="9179" y="16114"/>
                  </a:cubicBezTo>
                  <a:cubicBezTo>
                    <a:pt x="9232" y="16593"/>
                    <a:pt x="9380" y="17048"/>
                    <a:pt x="9540" y="17498"/>
                  </a:cubicBezTo>
                  <a:cubicBezTo>
                    <a:pt x="9705" y="17947"/>
                    <a:pt x="9865" y="18414"/>
                    <a:pt x="9818" y="18899"/>
                  </a:cubicBezTo>
                  <a:cubicBezTo>
                    <a:pt x="9770" y="19384"/>
                    <a:pt x="9498" y="19804"/>
                    <a:pt x="9226" y="20188"/>
                  </a:cubicBezTo>
                  <a:cubicBezTo>
                    <a:pt x="8919" y="20614"/>
                    <a:pt x="8617" y="21040"/>
                    <a:pt x="8315" y="21460"/>
                  </a:cubicBezTo>
                  <a:cubicBezTo>
                    <a:pt x="7783" y="22205"/>
                    <a:pt x="7269" y="23116"/>
                    <a:pt x="6322" y="23376"/>
                  </a:cubicBezTo>
                  <a:cubicBezTo>
                    <a:pt x="5879" y="23500"/>
                    <a:pt x="5394" y="23506"/>
                    <a:pt x="4938" y="23512"/>
                  </a:cubicBezTo>
                  <a:cubicBezTo>
                    <a:pt x="4850" y="23512"/>
                    <a:pt x="4850" y="23654"/>
                    <a:pt x="4938" y="23654"/>
                  </a:cubicBezTo>
                  <a:cubicBezTo>
                    <a:pt x="4978" y="23654"/>
                    <a:pt x="5018" y="23654"/>
                    <a:pt x="5058" y="23654"/>
                  </a:cubicBezTo>
                  <a:cubicBezTo>
                    <a:pt x="5497" y="23654"/>
                    <a:pt x="5935" y="23649"/>
                    <a:pt x="6364" y="23530"/>
                  </a:cubicBezTo>
                  <a:cubicBezTo>
                    <a:pt x="6807" y="23406"/>
                    <a:pt x="7174" y="23151"/>
                    <a:pt x="7487" y="22820"/>
                  </a:cubicBezTo>
                  <a:cubicBezTo>
                    <a:pt x="7807" y="22471"/>
                    <a:pt x="8061" y="22075"/>
                    <a:pt x="8339" y="21691"/>
                  </a:cubicBezTo>
                  <a:cubicBezTo>
                    <a:pt x="8653" y="21235"/>
                    <a:pt x="8972" y="20792"/>
                    <a:pt x="9291" y="20342"/>
                  </a:cubicBezTo>
                  <a:cubicBezTo>
                    <a:pt x="9557" y="19976"/>
                    <a:pt x="9829" y="19573"/>
                    <a:pt x="9930" y="19124"/>
                  </a:cubicBezTo>
                  <a:cubicBezTo>
                    <a:pt x="10031" y="18657"/>
                    <a:pt x="9918" y="18189"/>
                    <a:pt x="9770" y="17746"/>
                  </a:cubicBezTo>
                  <a:cubicBezTo>
                    <a:pt x="9611" y="17267"/>
                    <a:pt x="9415" y="16812"/>
                    <a:pt x="9344" y="16309"/>
                  </a:cubicBezTo>
                  <a:cubicBezTo>
                    <a:pt x="9262" y="15782"/>
                    <a:pt x="9285" y="15250"/>
                    <a:pt x="9291" y="14718"/>
                  </a:cubicBezTo>
                  <a:cubicBezTo>
                    <a:pt x="9297" y="14209"/>
                    <a:pt x="9291" y="13695"/>
                    <a:pt x="9179" y="13192"/>
                  </a:cubicBezTo>
                  <a:cubicBezTo>
                    <a:pt x="9084" y="12743"/>
                    <a:pt x="8913" y="12305"/>
                    <a:pt x="8694" y="11903"/>
                  </a:cubicBezTo>
                  <a:cubicBezTo>
                    <a:pt x="8469" y="11501"/>
                    <a:pt x="8179" y="11163"/>
                    <a:pt x="7872" y="10826"/>
                  </a:cubicBezTo>
                  <a:cubicBezTo>
                    <a:pt x="7576" y="10513"/>
                    <a:pt x="7263" y="10188"/>
                    <a:pt x="7079" y="9785"/>
                  </a:cubicBezTo>
                  <a:cubicBezTo>
                    <a:pt x="6861" y="9312"/>
                    <a:pt x="6902" y="8798"/>
                    <a:pt x="6926" y="8295"/>
                  </a:cubicBezTo>
                  <a:cubicBezTo>
                    <a:pt x="6937" y="7840"/>
                    <a:pt x="6896" y="7396"/>
                    <a:pt x="6725" y="6976"/>
                  </a:cubicBezTo>
                  <a:cubicBezTo>
                    <a:pt x="6577" y="6598"/>
                    <a:pt x="6346" y="6255"/>
                    <a:pt x="6062" y="5971"/>
                  </a:cubicBezTo>
                  <a:cubicBezTo>
                    <a:pt x="5772" y="5693"/>
                    <a:pt x="5423" y="5498"/>
                    <a:pt x="5063" y="5308"/>
                  </a:cubicBezTo>
                  <a:cubicBezTo>
                    <a:pt x="4720" y="5131"/>
                    <a:pt x="4359" y="4942"/>
                    <a:pt x="4099" y="4640"/>
                  </a:cubicBezTo>
                  <a:cubicBezTo>
                    <a:pt x="3767" y="4250"/>
                    <a:pt x="3767" y="3741"/>
                    <a:pt x="3827" y="3250"/>
                  </a:cubicBezTo>
                  <a:cubicBezTo>
                    <a:pt x="3945" y="2369"/>
                    <a:pt x="4323" y="1334"/>
                    <a:pt x="3762" y="524"/>
                  </a:cubicBezTo>
                  <a:cubicBezTo>
                    <a:pt x="3560" y="234"/>
                    <a:pt x="3235" y="33"/>
                    <a:pt x="2880" y="3"/>
                  </a:cubicBezTo>
                  <a:cubicBezTo>
                    <a:pt x="2855" y="2"/>
                    <a:pt x="2831" y="1"/>
                    <a:pt x="2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241549" y="1260970"/>
              <a:ext cx="1592338" cy="7801595"/>
            </a:xfrm>
            <a:custGeom>
              <a:avLst/>
              <a:gdLst/>
              <a:ahLst/>
              <a:cxnLst/>
              <a:rect l="l" t="t" r="r" b="b"/>
              <a:pathLst>
                <a:path w="5182" h="25389" extrusionOk="0">
                  <a:moveTo>
                    <a:pt x="1374" y="1"/>
                  </a:moveTo>
                  <a:cubicBezTo>
                    <a:pt x="1359" y="1"/>
                    <a:pt x="1345" y="9"/>
                    <a:pt x="1343" y="29"/>
                  </a:cubicBezTo>
                  <a:cubicBezTo>
                    <a:pt x="1" y="6777"/>
                    <a:pt x="3845" y="13010"/>
                    <a:pt x="4442" y="19605"/>
                  </a:cubicBezTo>
                  <a:cubicBezTo>
                    <a:pt x="4614" y="21497"/>
                    <a:pt x="4507" y="23402"/>
                    <a:pt x="4004" y="25241"/>
                  </a:cubicBezTo>
                  <a:cubicBezTo>
                    <a:pt x="3983" y="25331"/>
                    <a:pt x="4056" y="25388"/>
                    <a:pt x="4127" y="25388"/>
                  </a:cubicBezTo>
                  <a:cubicBezTo>
                    <a:pt x="4172" y="25388"/>
                    <a:pt x="4217" y="25365"/>
                    <a:pt x="4235" y="25312"/>
                  </a:cubicBezTo>
                  <a:cubicBezTo>
                    <a:pt x="5181" y="22177"/>
                    <a:pt x="4738" y="18836"/>
                    <a:pt x="3975" y="15719"/>
                  </a:cubicBezTo>
                  <a:cubicBezTo>
                    <a:pt x="3170" y="12454"/>
                    <a:pt x="1970" y="9284"/>
                    <a:pt x="1432" y="5949"/>
                  </a:cubicBezTo>
                  <a:cubicBezTo>
                    <a:pt x="1112" y="3997"/>
                    <a:pt x="1041" y="1998"/>
                    <a:pt x="1408" y="41"/>
                  </a:cubicBezTo>
                  <a:cubicBezTo>
                    <a:pt x="1415" y="17"/>
                    <a:pt x="1394" y="1"/>
                    <a:pt x="1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0"/>
          <p:cNvGrpSpPr/>
          <p:nvPr/>
        </p:nvGrpSpPr>
        <p:grpSpPr>
          <a:xfrm rot="4379573">
            <a:off x="-1543916" y="-915102"/>
            <a:ext cx="2705740" cy="3504872"/>
            <a:chOff x="-780589" y="2643050"/>
            <a:chExt cx="2705650" cy="3504757"/>
          </a:xfrm>
        </p:grpSpPr>
        <p:sp>
          <p:nvSpPr>
            <p:cNvPr id="103" name="Google Shape;103;p10"/>
            <p:cNvSpPr/>
            <p:nvPr/>
          </p:nvSpPr>
          <p:spPr>
            <a:xfrm>
              <a:off x="-780589" y="2643050"/>
              <a:ext cx="2705650" cy="3090441"/>
            </a:xfrm>
            <a:custGeom>
              <a:avLst/>
              <a:gdLst/>
              <a:ahLst/>
              <a:cxnLst/>
              <a:rect l="l" t="t" r="r" b="b"/>
              <a:pathLst>
                <a:path w="14295" h="16328" extrusionOk="0">
                  <a:moveTo>
                    <a:pt x="12828" y="2703"/>
                  </a:moveTo>
                  <a:lnTo>
                    <a:pt x="12828" y="2703"/>
                  </a:lnTo>
                  <a:cubicBezTo>
                    <a:pt x="12798" y="2749"/>
                    <a:pt x="12768" y="2794"/>
                    <a:pt x="12739" y="2840"/>
                  </a:cubicBezTo>
                  <a:lnTo>
                    <a:pt x="12739" y="2840"/>
                  </a:lnTo>
                  <a:cubicBezTo>
                    <a:pt x="12769" y="2795"/>
                    <a:pt x="12799" y="2749"/>
                    <a:pt x="12828" y="2703"/>
                  </a:cubicBezTo>
                  <a:close/>
                  <a:moveTo>
                    <a:pt x="2242" y="0"/>
                  </a:moveTo>
                  <a:cubicBezTo>
                    <a:pt x="2579" y="911"/>
                    <a:pt x="2165" y="2526"/>
                    <a:pt x="3484" y="4489"/>
                  </a:cubicBezTo>
                  <a:cubicBezTo>
                    <a:pt x="4613" y="6175"/>
                    <a:pt x="6122" y="6648"/>
                    <a:pt x="6122" y="6648"/>
                  </a:cubicBezTo>
                  <a:cubicBezTo>
                    <a:pt x="6092" y="5370"/>
                    <a:pt x="5205" y="4134"/>
                    <a:pt x="4401" y="3147"/>
                  </a:cubicBezTo>
                  <a:cubicBezTo>
                    <a:pt x="3596" y="2147"/>
                    <a:pt x="2691" y="1195"/>
                    <a:pt x="2242" y="0"/>
                  </a:cubicBezTo>
                  <a:close/>
                  <a:moveTo>
                    <a:pt x="9232" y="1639"/>
                  </a:moveTo>
                  <a:cubicBezTo>
                    <a:pt x="8339" y="2171"/>
                    <a:pt x="7393" y="2744"/>
                    <a:pt x="6932" y="3685"/>
                  </a:cubicBezTo>
                  <a:cubicBezTo>
                    <a:pt x="6683" y="4199"/>
                    <a:pt x="6601" y="4785"/>
                    <a:pt x="6571" y="5353"/>
                  </a:cubicBezTo>
                  <a:cubicBezTo>
                    <a:pt x="6536" y="6116"/>
                    <a:pt x="6589" y="6902"/>
                    <a:pt x="6890" y="7594"/>
                  </a:cubicBezTo>
                  <a:cubicBezTo>
                    <a:pt x="8428" y="5116"/>
                    <a:pt x="8097" y="3726"/>
                    <a:pt x="9232" y="1639"/>
                  </a:cubicBezTo>
                  <a:close/>
                  <a:moveTo>
                    <a:pt x="2883" y="6548"/>
                  </a:moveTo>
                  <a:cubicBezTo>
                    <a:pt x="1982" y="6548"/>
                    <a:pt x="1237" y="6686"/>
                    <a:pt x="1029" y="6736"/>
                  </a:cubicBezTo>
                  <a:cubicBezTo>
                    <a:pt x="909" y="6761"/>
                    <a:pt x="783" y="6776"/>
                    <a:pt x="658" y="6776"/>
                  </a:cubicBezTo>
                  <a:cubicBezTo>
                    <a:pt x="419" y="6776"/>
                    <a:pt x="183" y="6722"/>
                    <a:pt x="0" y="6583"/>
                  </a:cubicBezTo>
                  <a:lnTo>
                    <a:pt x="0" y="6583"/>
                  </a:lnTo>
                  <a:cubicBezTo>
                    <a:pt x="899" y="7482"/>
                    <a:pt x="2112" y="8049"/>
                    <a:pt x="3371" y="8256"/>
                  </a:cubicBezTo>
                  <a:cubicBezTo>
                    <a:pt x="3764" y="8321"/>
                    <a:pt x="4161" y="8352"/>
                    <a:pt x="4560" y="8352"/>
                  </a:cubicBezTo>
                  <a:cubicBezTo>
                    <a:pt x="5436" y="8352"/>
                    <a:pt x="6317" y="8202"/>
                    <a:pt x="7151" y="7925"/>
                  </a:cubicBezTo>
                  <a:cubicBezTo>
                    <a:pt x="7151" y="7925"/>
                    <a:pt x="5601" y="7044"/>
                    <a:pt x="4744" y="6790"/>
                  </a:cubicBezTo>
                  <a:cubicBezTo>
                    <a:pt x="4128" y="6607"/>
                    <a:pt x="3472" y="6548"/>
                    <a:pt x="2883" y="6548"/>
                  </a:cubicBezTo>
                  <a:close/>
                  <a:moveTo>
                    <a:pt x="12739" y="2840"/>
                  </a:moveTo>
                  <a:cubicBezTo>
                    <a:pt x="11912" y="4078"/>
                    <a:pt x="10705" y="5016"/>
                    <a:pt x="9741" y="6169"/>
                  </a:cubicBezTo>
                  <a:cubicBezTo>
                    <a:pt x="8747" y="7352"/>
                    <a:pt x="7996" y="8954"/>
                    <a:pt x="8469" y="10427"/>
                  </a:cubicBezTo>
                  <a:cubicBezTo>
                    <a:pt x="8469" y="10427"/>
                    <a:pt x="8469" y="10427"/>
                    <a:pt x="8470" y="10427"/>
                  </a:cubicBezTo>
                  <a:cubicBezTo>
                    <a:pt x="8475" y="10427"/>
                    <a:pt x="8900" y="10002"/>
                    <a:pt x="9522" y="9327"/>
                  </a:cubicBezTo>
                  <a:cubicBezTo>
                    <a:pt x="11230" y="7504"/>
                    <a:pt x="11402" y="4944"/>
                    <a:pt x="12739" y="2840"/>
                  </a:cubicBezTo>
                  <a:close/>
                  <a:moveTo>
                    <a:pt x="5610" y="10270"/>
                  </a:moveTo>
                  <a:cubicBezTo>
                    <a:pt x="4260" y="10270"/>
                    <a:pt x="2910" y="10503"/>
                    <a:pt x="1639" y="10965"/>
                  </a:cubicBezTo>
                  <a:cubicBezTo>
                    <a:pt x="1288" y="11096"/>
                    <a:pt x="924" y="11245"/>
                    <a:pt x="554" y="11245"/>
                  </a:cubicBezTo>
                  <a:cubicBezTo>
                    <a:pt x="505" y="11245"/>
                    <a:pt x="457" y="11243"/>
                    <a:pt x="409" y="11237"/>
                  </a:cubicBezTo>
                  <a:lnTo>
                    <a:pt x="409" y="11237"/>
                  </a:lnTo>
                  <a:cubicBezTo>
                    <a:pt x="1310" y="11807"/>
                    <a:pt x="2620" y="12044"/>
                    <a:pt x="3936" y="12044"/>
                  </a:cubicBezTo>
                  <a:cubicBezTo>
                    <a:pt x="5996" y="12044"/>
                    <a:pt x="8073" y="11463"/>
                    <a:pt x="8629" y="10669"/>
                  </a:cubicBezTo>
                  <a:cubicBezTo>
                    <a:pt x="7645" y="10402"/>
                    <a:pt x="6628" y="10270"/>
                    <a:pt x="5610" y="10270"/>
                  </a:cubicBezTo>
                  <a:close/>
                  <a:moveTo>
                    <a:pt x="14011" y="6553"/>
                  </a:moveTo>
                  <a:lnTo>
                    <a:pt x="14011" y="6553"/>
                  </a:lnTo>
                  <a:cubicBezTo>
                    <a:pt x="12663" y="9664"/>
                    <a:pt x="9463" y="10315"/>
                    <a:pt x="9433" y="12804"/>
                  </a:cubicBezTo>
                  <a:cubicBezTo>
                    <a:pt x="11308" y="12757"/>
                    <a:pt x="14295" y="10823"/>
                    <a:pt x="14011" y="6553"/>
                  </a:cubicBezTo>
                  <a:close/>
                  <a:moveTo>
                    <a:pt x="8266" y="13674"/>
                  </a:moveTo>
                  <a:cubicBezTo>
                    <a:pt x="7675" y="13674"/>
                    <a:pt x="6920" y="13815"/>
                    <a:pt x="5997" y="14253"/>
                  </a:cubicBezTo>
                  <a:cubicBezTo>
                    <a:pt x="4785" y="14833"/>
                    <a:pt x="3472" y="15140"/>
                    <a:pt x="2212" y="15584"/>
                  </a:cubicBezTo>
                  <a:cubicBezTo>
                    <a:pt x="2993" y="15827"/>
                    <a:pt x="3750" y="16193"/>
                    <a:pt x="4566" y="16294"/>
                  </a:cubicBezTo>
                  <a:cubicBezTo>
                    <a:pt x="4737" y="16317"/>
                    <a:pt x="4908" y="16327"/>
                    <a:pt x="5079" y="16327"/>
                  </a:cubicBezTo>
                  <a:cubicBezTo>
                    <a:pt x="5882" y="16327"/>
                    <a:pt x="6686" y="16090"/>
                    <a:pt x="7417" y="15744"/>
                  </a:cubicBezTo>
                  <a:cubicBezTo>
                    <a:pt x="8292" y="15312"/>
                    <a:pt x="9085" y="14727"/>
                    <a:pt x="9871" y="14135"/>
                  </a:cubicBezTo>
                  <a:cubicBezTo>
                    <a:pt x="9863" y="14135"/>
                    <a:pt x="9334" y="13674"/>
                    <a:pt x="8266" y="136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290691" y="3813320"/>
              <a:ext cx="1338724" cy="2334487"/>
            </a:xfrm>
            <a:custGeom>
              <a:avLst/>
              <a:gdLst/>
              <a:ahLst/>
              <a:cxnLst/>
              <a:rect l="l" t="t" r="r" b="b"/>
              <a:pathLst>
                <a:path w="7073" h="12334" extrusionOk="0">
                  <a:moveTo>
                    <a:pt x="31" y="1"/>
                  </a:moveTo>
                  <a:cubicBezTo>
                    <a:pt x="12" y="1"/>
                    <a:pt x="0" y="21"/>
                    <a:pt x="18" y="39"/>
                  </a:cubicBezTo>
                  <a:cubicBezTo>
                    <a:pt x="1414" y="1447"/>
                    <a:pt x="2366" y="3221"/>
                    <a:pt x="3093" y="5066"/>
                  </a:cubicBezTo>
                  <a:cubicBezTo>
                    <a:pt x="3768" y="6763"/>
                    <a:pt x="4187" y="8591"/>
                    <a:pt x="5051" y="10217"/>
                  </a:cubicBezTo>
                  <a:cubicBezTo>
                    <a:pt x="5489" y="11039"/>
                    <a:pt x="6086" y="11850"/>
                    <a:pt x="6908" y="12323"/>
                  </a:cubicBezTo>
                  <a:cubicBezTo>
                    <a:pt x="6922" y="12331"/>
                    <a:pt x="6936" y="12334"/>
                    <a:pt x="6949" y="12334"/>
                  </a:cubicBezTo>
                  <a:cubicBezTo>
                    <a:pt x="7017" y="12334"/>
                    <a:pt x="7073" y="12247"/>
                    <a:pt x="7008" y="12193"/>
                  </a:cubicBezTo>
                  <a:cubicBezTo>
                    <a:pt x="6322" y="11631"/>
                    <a:pt x="5761" y="10986"/>
                    <a:pt x="5329" y="10211"/>
                  </a:cubicBezTo>
                  <a:cubicBezTo>
                    <a:pt x="4885" y="9425"/>
                    <a:pt x="4572" y="8573"/>
                    <a:pt x="4276" y="7727"/>
                  </a:cubicBezTo>
                  <a:cubicBezTo>
                    <a:pt x="3649" y="5929"/>
                    <a:pt x="3016" y="4137"/>
                    <a:pt x="2035" y="2499"/>
                  </a:cubicBezTo>
                  <a:cubicBezTo>
                    <a:pt x="1491" y="1583"/>
                    <a:pt x="840" y="731"/>
                    <a:pt x="53" y="9"/>
                  </a:cubicBezTo>
                  <a:cubicBezTo>
                    <a:pt x="46" y="3"/>
                    <a:pt x="38"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0"/>
          <p:cNvSpPr txBox="1">
            <a:spLocks noGrp="1"/>
          </p:cNvSpPr>
          <p:nvPr>
            <p:ph type="title"/>
          </p:nvPr>
        </p:nvSpPr>
        <p:spPr>
          <a:xfrm>
            <a:off x="1696825" y="1483925"/>
            <a:ext cx="3891300" cy="1040100"/>
          </a:xfrm>
          <a:prstGeom prst="rect">
            <a:avLst/>
          </a:prstGeom>
        </p:spPr>
        <p:txBody>
          <a:bodyPr spcFirstLastPara="1" wrap="square" lIns="0" tIns="0" rIns="0" bIns="0" anchor="b" anchorCtr="0">
            <a:normAutofit/>
          </a:bodyPr>
          <a:lstStyle>
            <a:lvl1pPr lvl="0" algn="l" rtl="0">
              <a:spcBef>
                <a:spcPts val="0"/>
              </a:spcBef>
              <a:spcAft>
                <a:spcPts val="0"/>
              </a:spcAft>
              <a:buSzPts val="3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accent6"/>
              </a:buClr>
              <a:buSzPts val="3800"/>
              <a:buFont typeface="Exo ExtraBold"/>
              <a:buNone/>
              <a:defRPr sz="3800">
                <a:solidFill>
                  <a:schemeClr val="accent6"/>
                </a:solidFill>
                <a:latin typeface="Exo ExtraBold"/>
                <a:ea typeface="Exo ExtraBold"/>
                <a:cs typeface="Exo ExtraBold"/>
                <a:sym typeface="Exo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594000"/>
            <a:ext cx="7717500" cy="2974800"/>
          </a:xfrm>
          <a:prstGeom prst="rect">
            <a:avLst/>
          </a:prstGeom>
          <a:noFill/>
          <a:ln>
            <a:noFill/>
          </a:ln>
        </p:spPr>
        <p:txBody>
          <a:bodyPr spcFirstLastPara="1" wrap="square" lIns="0" tIns="0" rIns="0" bIns="0" anchor="t" anchorCtr="0">
            <a:normAutofit/>
          </a:bodyPr>
          <a:lstStyle>
            <a:lvl1pPr marL="457200" lvl="0"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1pPr>
            <a:lvl2pPr marL="914400" lvl="1"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2pPr>
            <a:lvl3pPr marL="1371600" lvl="2"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3pPr>
            <a:lvl4pPr marL="1828800" lvl="3"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4pPr>
            <a:lvl5pPr marL="2286000" lvl="4"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5pPr>
            <a:lvl6pPr marL="2743200" lvl="5"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6pPr>
            <a:lvl7pPr marL="3200400" lvl="6"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7pPr>
            <a:lvl8pPr marL="3657600" lvl="7"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8pPr>
            <a:lvl9pPr marL="4114800" lvl="8" indent="-330200">
              <a:lnSpc>
                <a:spcPct val="115000"/>
              </a:lnSpc>
              <a:spcBef>
                <a:spcPts val="0"/>
              </a:spcBef>
              <a:spcAft>
                <a:spcPts val="0"/>
              </a:spcAft>
              <a:buClr>
                <a:schemeClr val="accent6"/>
              </a:buClr>
              <a:buSzPts val="1600"/>
              <a:buFont typeface="Lato"/>
              <a:buChar char="■"/>
              <a:defRPr sz="1600">
                <a:solidFill>
                  <a:schemeClr val="accent6"/>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9"/>
        <p:cNvGrpSpPr/>
        <p:nvPr/>
      </p:nvGrpSpPr>
      <p:grpSpPr>
        <a:xfrm>
          <a:off x="0" y="0"/>
          <a:ext cx="0" cy="0"/>
          <a:chOff x="0" y="0"/>
          <a:chExt cx="0" cy="0"/>
        </a:xfrm>
      </p:grpSpPr>
      <p:sp>
        <p:nvSpPr>
          <p:cNvPr id="400" name="Google Shape;400;p40"/>
          <p:cNvSpPr txBox="1">
            <a:spLocks noGrp="1"/>
          </p:cNvSpPr>
          <p:nvPr>
            <p:ph type="ctrTitle"/>
          </p:nvPr>
        </p:nvSpPr>
        <p:spPr>
          <a:xfrm>
            <a:off x="713225" y="96725"/>
            <a:ext cx="7717500" cy="2022600"/>
          </a:xfrm>
          <a:prstGeom prst="rect">
            <a:avLst/>
          </a:prstGeom>
        </p:spPr>
        <p:txBody>
          <a:bodyPr spcFirstLastPara="1" wrap="square" lIns="0" tIns="0" rIns="0" bIns="0" anchor="t" anchorCtr="0">
            <a:noAutofit/>
          </a:bodyPr>
          <a:lstStyle/>
          <a:p>
            <a:pPr marL="0" lvl="0" indent="0" algn="l" rtl="0">
              <a:spcBef>
                <a:spcPts val="1400"/>
              </a:spcBef>
              <a:spcAft>
                <a:spcPts val="400"/>
              </a:spcAft>
              <a:buNone/>
            </a:pPr>
            <a:r>
              <a:rPr lang="en"/>
              <a:t>Older Workforce Development in Burlington</a:t>
            </a:r>
            <a:endParaRPr/>
          </a:p>
        </p:txBody>
      </p:sp>
      <p:sp>
        <p:nvSpPr>
          <p:cNvPr id="401" name="Google Shape;401;p40"/>
          <p:cNvSpPr txBox="1">
            <a:spLocks noGrp="1"/>
          </p:cNvSpPr>
          <p:nvPr>
            <p:ph type="subTitle" idx="1"/>
          </p:nvPr>
        </p:nvSpPr>
        <p:spPr>
          <a:xfrm>
            <a:off x="713225" y="3237813"/>
            <a:ext cx="7717500" cy="28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Mary Bilecki, Rebecca Poretsky, </a:t>
            </a:r>
            <a:endParaRPr/>
          </a:p>
          <a:p>
            <a:pPr marL="457200" lvl="0" indent="457200" algn="l" rtl="0">
              <a:spcBef>
                <a:spcPts val="0"/>
              </a:spcBef>
              <a:spcAft>
                <a:spcPts val="0"/>
              </a:spcAft>
              <a:buNone/>
            </a:pPr>
            <a:r>
              <a:rPr lang="en"/>
              <a:t>Katherine Rivers, &amp; Benjamin Shungu</a:t>
            </a:r>
            <a:endParaRPr/>
          </a:p>
        </p:txBody>
      </p:sp>
      <p:grpSp>
        <p:nvGrpSpPr>
          <p:cNvPr id="402" name="Google Shape;402;p40"/>
          <p:cNvGrpSpPr/>
          <p:nvPr/>
        </p:nvGrpSpPr>
        <p:grpSpPr>
          <a:xfrm>
            <a:off x="6056203" y="2757670"/>
            <a:ext cx="2904772" cy="2183255"/>
            <a:chOff x="6138050" y="2889470"/>
            <a:chExt cx="2468574" cy="1855405"/>
          </a:xfrm>
        </p:grpSpPr>
        <p:sp>
          <p:nvSpPr>
            <p:cNvPr id="403" name="Google Shape;403;p40"/>
            <p:cNvSpPr/>
            <p:nvPr/>
          </p:nvSpPr>
          <p:spPr>
            <a:xfrm>
              <a:off x="6160046" y="3792419"/>
              <a:ext cx="2390332" cy="63609"/>
            </a:xfrm>
            <a:custGeom>
              <a:avLst/>
              <a:gdLst/>
              <a:ahLst/>
              <a:cxnLst/>
              <a:rect l="l" t="t" r="r" b="b"/>
              <a:pathLst>
                <a:path w="41186" h="1096" extrusionOk="0">
                  <a:moveTo>
                    <a:pt x="0" y="1"/>
                  </a:moveTo>
                  <a:lnTo>
                    <a:pt x="0" y="1096"/>
                  </a:lnTo>
                  <a:lnTo>
                    <a:pt x="41186" y="1096"/>
                  </a:lnTo>
                  <a:lnTo>
                    <a:pt x="41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8491652" y="3805478"/>
              <a:ext cx="26987" cy="916586"/>
            </a:xfrm>
            <a:custGeom>
              <a:avLst/>
              <a:gdLst/>
              <a:ahLst/>
              <a:cxnLst/>
              <a:rect l="l" t="t" r="r" b="b"/>
              <a:pathLst>
                <a:path w="465" h="15793" extrusionOk="0">
                  <a:moveTo>
                    <a:pt x="1" y="1"/>
                  </a:moveTo>
                  <a:lnTo>
                    <a:pt x="1" y="15793"/>
                  </a:lnTo>
                  <a:lnTo>
                    <a:pt x="464" y="15793"/>
                  </a:lnTo>
                  <a:lnTo>
                    <a:pt x="4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8428972" y="4684515"/>
              <a:ext cx="177653" cy="60359"/>
            </a:xfrm>
            <a:custGeom>
              <a:avLst/>
              <a:gdLst/>
              <a:ahLst/>
              <a:cxnLst/>
              <a:rect l="l" t="t" r="r" b="b"/>
              <a:pathLst>
                <a:path w="3061" h="1040" extrusionOk="0">
                  <a:moveTo>
                    <a:pt x="421" y="1"/>
                  </a:moveTo>
                  <a:cubicBezTo>
                    <a:pt x="0" y="1"/>
                    <a:pt x="898" y="338"/>
                    <a:pt x="898" y="759"/>
                  </a:cubicBezTo>
                  <a:lnTo>
                    <a:pt x="898" y="1040"/>
                  </a:lnTo>
                  <a:lnTo>
                    <a:pt x="3060" y="1040"/>
                  </a:lnTo>
                  <a:lnTo>
                    <a:pt x="3060" y="759"/>
                  </a:lnTo>
                  <a:cubicBezTo>
                    <a:pt x="3060" y="338"/>
                    <a:pt x="2723"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40"/>
            <p:cNvGrpSpPr/>
            <p:nvPr/>
          </p:nvGrpSpPr>
          <p:grpSpPr>
            <a:xfrm>
              <a:off x="6138050" y="2889470"/>
              <a:ext cx="1144674" cy="1855405"/>
              <a:chOff x="6138050" y="2889470"/>
              <a:chExt cx="1144674" cy="1855405"/>
            </a:xfrm>
          </p:grpSpPr>
          <p:sp>
            <p:nvSpPr>
              <p:cNvPr id="407" name="Google Shape;407;p40"/>
              <p:cNvSpPr/>
              <p:nvPr/>
            </p:nvSpPr>
            <p:spPr>
              <a:xfrm>
                <a:off x="6220289" y="3805478"/>
                <a:ext cx="26175" cy="916586"/>
              </a:xfrm>
              <a:custGeom>
                <a:avLst/>
                <a:gdLst/>
                <a:ahLst/>
                <a:cxnLst/>
                <a:rect l="l" t="t" r="r" b="b"/>
                <a:pathLst>
                  <a:path w="451" h="15793" extrusionOk="0">
                    <a:moveTo>
                      <a:pt x="1" y="1"/>
                    </a:moveTo>
                    <a:lnTo>
                      <a:pt x="1" y="15793"/>
                    </a:lnTo>
                    <a:lnTo>
                      <a:pt x="450" y="15793"/>
                    </a:lnTo>
                    <a:lnTo>
                      <a:pt x="4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6138050" y="4684515"/>
                <a:ext cx="196399" cy="60359"/>
              </a:xfrm>
              <a:custGeom>
                <a:avLst/>
                <a:gdLst/>
                <a:ahLst/>
                <a:cxnLst/>
                <a:rect l="l" t="t" r="r" b="b"/>
                <a:pathLst>
                  <a:path w="3384" h="1040" extrusionOk="0">
                    <a:moveTo>
                      <a:pt x="744" y="1"/>
                    </a:moveTo>
                    <a:cubicBezTo>
                      <a:pt x="323" y="1"/>
                      <a:pt x="0" y="338"/>
                      <a:pt x="0" y="759"/>
                    </a:cubicBezTo>
                    <a:lnTo>
                      <a:pt x="0" y="1040"/>
                    </a:lnTo>
                    <a:lnTo>
                      <a:pt x="3383" y="1040"/>
                    </a:lnTo>
                    <a:lnTo>
                      <a:pt x="3383" y="759"/>
                    </a:lnTo>
                    <a:cubicBezTo>
                      <a:pt x="3383" y="338"/>
                      <a:pt x="3046"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6199918" y="2889470"/>
                <a:ext cx="1082806" cy="1025232"/>
              </a:xfrm>
              <a:custGeom>
                <a:avLst/>
                <a:gdLst/>
                <a:ahLst/>
                <a:cxnLst/>
                <a:rect l="l" t="t" r="r" b="b"/>
                <a:pathLst>
                  <a:path w="18657" h="17665" extrusionOk="0">
                    <a:moveTo>
                      <a:pt x="5265" y="0"/>
                    </a:moveTo>
                    <a:cubicBezTo>
                      <a:pt x="3646" y="0"/>
                      <a:pt x="2272" y="1355"/>
                      <a:pt x="1826" y="2841"/>
                    </a:cubicBezTo>
                    <a:cubicBezTo>
                      <a:pt x="1335" y="4427"/>
                      <a:pt x="1629" y="6140"/>
                      <a:pt x="1756" y="7684"/>
                    </a:cubicBezTo>
                    <a:cubicBezTo>
                      <a:pt x="1952" y="10309"/>
                      <a:pt x="1573" y="12709"/>
                      <a:pt x="731" y="14773"/>
                    </a:cubicBezTo>
                    <a:cubicBezTo>
                      <a:pt x="380" y="15615"/>
                      <a:pt x="1" y="16556"/>
                      <a:pt x="703" y="17314"/>
                    </a:cubicBezTo>
                    <a:cubicBezTo>
                      <a:pt x="829" y="17454"/>
                      <a:pt x="984" y="17552"/>
                      <a:pt x="1152" y="17665"/>
                    </a:cubicBezTo>
                    <a:lnTo>
                      <a:pt x="17506" y="17665"/>
                    </a:lnTo>
                    <a:cubicBezTo>
                      <a:pt x="17688" y="17552"/>
                      <a:pt x="17842" y="17454"/>
                      <a:pt x="17969" y="17314"/>
                    </a:cubicBezTo>
                    <a:cubicBezTo>
                      <a:pt x="18657" y="16556"/>
                      <a:pt x="18264" y="15615"/>
                      <a:pt x="17927" y="14773"/>
                    </a:cubicBezTo>
                    <a:cubicBezTo>
                      <a:pt x="17084" y="12709"/>
                      <a:pt x="16719" y="10309"/>
                      <a:pt x="16916" y="7684"/>
                    </a:cubicBezTo>
                    <a:cubicBezTo>
                      <a:pt x="17014" y="6112"/>
                      <a:pt x="17323" y="4427"/>
                      <a:pt x="16846" y="2841"/>
                    </a:cubicBezTo>
                    <a:cubicBezTo>
                      <a:pt x="16400" y="1355"/>
                      <a:pt x="15015" y="0"/>
                      <a:pt x="13394" y="0"/>
                    </a:cubicBezTo>
                    <a:cubicBezTo>
                      <a:pt x="13177" y="0"/>
                      <a:pt x="12956" y="24"/>
                      <a:pt x="12733" y="76"/>
                    </a:cubicBezTo>
                    <a:cubicBezTo>
                      <a:pt x="11947" y="258"/>
                      <a:pt x="10487" y="469"/>
                      <a:pt x="9336" y="525"/>
                    </a:cubicBezTo>
                    <a:cubicBezTo>
                      <a:pt x="8171" y="469"/>
                      <a:pt x="6725" y="258"/>
                      <a:pt x="5925" y="76"/>
                    </a:cubicBezTo>
                    <a:cubicBezTo>
                      <a:pt x="5701" y="24"/>
                      <a:pt x="5481" y="0"/>
                      <a:pt x="5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0" name="Google Shape;410;p40"/>
          <p:cNvSpPr/>
          <p:nvPr/>
        </p:nvSpPr>
        <p:spPr>
          <a:xfrm>
            <a:off x="7506395" y="2757563"/>
            <a:ext cx="1275043" cy="1206343"/>
          </a:xfrm>
          <a:custGeom>
            <a:avLst/>
            <a:gdLst/>
            <a:ahLst/>
            <a:cxnLst/>
            <a:rect l="l" t="t" r="r" b="b"/>
            <a:pathLst>
              <a:path w="18671" h="17665" extrusionOk="0">
                <a:moveTo>
                  <a:pt x="5278" y="0"/>
                </a:moveTo>
                <a:cubicBezTo>
                  <a:pt x="3659" y="0"/>
                  <a:pt x="2284" y="1355"/>
                  <a:pt x="1825" y="2841"/>
                </a:cubicBezTo>
                <a:cubicBezTo>
                  <a:pt x="1334" y="4427"/>
                  <a:pt x="1643" y="6140"/>
                  <a:pt x="1755" y="7684"/>
                </a:cubicBezTo>
                <a:cubicBezTo>
                  <a:pt x="1952" y="10309"/>
                  <a:pt x="1587" y="12709"/>
                  <a:pt x="745" y="14773"/>
                </a:cubicBezTo>
                <a:cubicBezTo>
                  <a:pt x="394" y="15615"/>
                  <a:pt x="1" y="16556"/>
                  <a:pt x="702" y="17314"/>
                </a:cubicBezTo>
                <a:cubicBezTo>
                  <a:pt x="829" y="17454"/>
                  <a:pt x="983" y="17552"/>
                  <a:pt x="1166" y="17665"/>
                </a:cubicBezTo>
                <a:lnTo>
                  <a:pt x="17519" y="17665"/>
                </a:lnTo>
                <a:cubicBezTo>
                  <a:pt x="17688" y="17552"/>
                  <a:pt x="17856" y="17454"/>
                  <a:pt x="17968" y="17314"/>
                </a:cubicBezTo>
                <a:cubicBezTo>
                  <a:pt x="18670" y="16556"/>
                  <a:pt x="18263" y="15615"/>
                  <a:pt x="17940" y="14773"/>
                </a:cubicBezTo>
                <a:cubicBezTo>
                  <a:pt x="17098" y="12709"/>
                  <a:pt x="16733" y="10309"/>
                  <a:pt x="16916" y="7684"/>
                </a:cubicBezTo>
                <a:cubicBezTo>
                  <a:pt x="17028" y="6112"/>
                  <a:pt x="17323" y="4427"/>
                  <a:pt x="16845" y="2841"/>
                </a:cubicBezTo>
                <a:cubicBezTo>
                  <a:pt x="16400" y="1355"/>
                  <a:pt x="15025" y="0"/>
                  <a:pt x="13407" y="0"/>
                </a:cubicBezTo>
                <a:cubicBezTo>
                  <a:pt x="13190" y="0"/>
                  <a:pt x="12970" y="24"/>
                  <a:pt x="12746" y="76"/>
                </a:cubicBezTo>
                <a:cubicBezTo>
                  <a:pt x="11960" y="258"/>
                  <a:pt x="10501" y="469"/>
                  <a:pt x="9335" y="525"/>
                </a:cubicBezTo>
                <a:cubicBezTo>
                  <a:pt x="8184" y="469"/>
                  <a:pt x="6724" y="258"/>
                  <a:pt x="5938" y="76"/>
                </a:cubicBezTo>
                <a:cubicBezTo>
                  <a:pt x="5715" y="24"/>
                  <a:pt x="5494" y="0"/>
                  <a:pt x="5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flipH="1">
            <a:off x="6163386" y="3893853"/>
            <a:ext cx="396014" cy="1019092"/>
          </a:xfrm>
          <a:custGeom>
            <a:avLst/>
            <a:gdLst/>
            <a:ahLst/>
            <a:cxnLst/>
            <a:rect l="l" t="t" r="r" b="b"/>
            <a:pathLst>
              <a:path w="5799" h="14923" extrusionOk="0">
                <a:moveTo>
                  <a:pt x="3314" y="1"/>
                </a:moveTo>
                <a:lnTo>
                  <a:pt x="2626" y="211"/>
                </a:lnTo>
                <a:cubicBezTo>
                  <a:pt x="2529" y="247"/>
                  <a:pt x="2424" y="260"/>
                  <a:pt x="2317" y="260"/>
                </a:cubicBezTo>
                <a:cubicBezTo>
                  <a:pt x="2084" y="260"/>
                  <a:pt x="1836" y="198"/>
                  <a:pt x="1615" y="169"/>
                </a:cubicBezTo>
                <a:cubicBezTo>
                  <a:pt x="1509" y="152"/>
                  <a:pt x="1398" y="139"/>
                  <a:pt x="1287" y="139"/>
                </a:cubicBezTo>
                <a:cubicBezTo>
                  <a:pt x="1046" y="139"/>
                  <a:pt x="810" y="197"/>
                  <a:pt x="647" y="380"/>
                </a:cubicBezTo>
                <a:cubicBezTo>
                  <a:pt x="520" y="520"/>
                  <a:pt x="450" y="731"/>
                  <a:pt x="408" y="913"/>
                </a:cubicBezTo>
                <a:cubicBezTo>
                  <a:pt x="225" y="1573"/>
                  <a:pt x="99" y="2247"/>
                  <a:pt x="71" y="2921"/>
                </a:cubicBezTo>
                <a:cubicBezTo>
                  <a:pt x="1" y="4128"/>
                  <a:pt x="141" y="5363"/>
                  <a:pt x="296" y="6514"/>
                </a:cubicBezTo>
                <a:cubicBezTo>
                  <a:pt x="520" y="8395"/>
                  <a:pt x="534" y="9799"/>
                  <a:pt x="773" y="11652"/>
                </a:cubicBezTo>
                <a:cubicBezTo>
                  <a:pt x="745" y="11919"/>
                  <a:pt x="590" y="12354"/>
                  <a:pt x="534" y="12606"/>
                </a:cubicBezTo>
                <a:cubicBezTo>
                  <a:pt x="506" y="12775"/>
                  <a:pt x="450" y="12985"/>
                  <a:pt x="534" y="13154"/>
                </a:cubicBezTo>
                <a:cubicBezTo>
                  <a:pt x="633" y="13322"/>
                  <a:pt x="941" y="13519"/>
                  <a:pt x="1124" y="13533"/>
                </a:cubicBezTo>
                <a:cubicBezTo>
                  <a:pt x="1292" y="13547"/>
                  <a:pt x="1657" y="13673"/>
                  <a:pt x="1826" y="13743"/>
                </a:cubicBezTo>
                <a:cubicBezTo>
                  <a:pt x="2191" y="13884"/>
                  <a:pt x="2331" y="14361"/>
                  <a:pt x="2626" y="14600"/>
                </a:cubicBezTo>
                <a:cubicBezTo>
                  <a:pt x="2836" y="14782"/>
                  <a:pt x="3117" y="14838"/>
                  <a:pt x="3384" y="14866"/>
                </a:cubicBezTo>
                <a:cubicBezTo>
                  <a:pt x="3680" y="14905"/>
                  <a:pt x="3985" y="14923"/>
                  <a:pt x="4291" y="14923"/>
                </a:cubicBezTo>
                <a:cubicBezTo>
                  <a:pt x="4652" y="14923"/>
                  <a:pt x="5014" y="14898"/>
                  <a:pt x="5363" y="14852"/>
                </a:cubicBezTo>
                <a:cubicBezTo>
                  <a:pt x="5504" y="14838"/>
                  <a:pt x="5672" y="14796"/>
                  <a:pt x="5728" y="14670"/>
                </a:cubicBezTo>
                <a:cubicBezTo>
                  <a:pt x="5798" y="14572"/>
                  <a:pt x="5784" y="14417"/>
                  <a:pt x="5714" y="14291"/>
                </a:cubicBezTo>
                <a:cubicBezTo>
                  <a:pt x="5644" y="14165"/>
                  <a:pt x="5546" y="14080"/>
                  <a:pt x="5433" y="14010"/>
                </a:cubicBezTo>
                <a:cubicBezTo>
                  <a:pt x="4774" y="13519"/>
                  <a:pt x="4002" y="13140"/>
                  <a:pt x="3314" y="12648"/>
                </a:cubicBezTo>
                <a:cubicBezTo>
                  <a:pt x="2977" y="12424"/>
                  <a:pt x="2808" y="12129"/>
                  <a:pt x="2626" y="11806"/>
                </a:cubicBezTo>
                <a:cubicBezTo>
                  <a:pt x="2457" y="11497"/>
                  <a:pt x="2387" y="11161"/>
                  <a:pt x="2401" y="10810"/>
                </a:cubicBezTo>
                <a:cubicBezTo>
                  <a:pt x="2542" y="8437"/>
                  <a:pt x="2808" y="6290"/>
                  <a:pt x="3328" y="3721"/>
                </a:cubicBezTo>
                <a:cubicBezTo>
                  <a:pt x="3454" y="3089"/>
                  <a:pt x="3679" y="2499"/>
                  <a:pt x="3735" y="1840"/>
                </a:cubicBezTo>
                <a:cubicBezTo>
                  <a:pt x="3791" y="1194"/>
                  <a:pt x="3679" y="506"/>
                  <a:pt x="3314"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flipH="1">
            <a:off x="6300513" y="3893853"/>
            <a:ext cx="256975" cy="267560"/>
          </a:xfrm>
          <a:custGeom>
            <a:avLst/>
            <a:gdLst/>
            <a:ahLst/>
            <a:cxnLst/>
            <a:rect l="l" t="t" r="r" b="b"/>
            <a:pathLst>
              <a:path w="3763" h="3918" extrusionOk="0">
                <a:moveTo>
                  <a:pt x="3286" y="1"/>
                </a:moveTo>
                <a:lnTo>
                  <a:pt x="2598" y="211"/>
                </a:lnTo>
                <a:cubicBezTo>
                  <a:pt x="2501" y="247"/>
                  <a:pt x="2396" y="260"/>
                  <a:pt x="2289" y="260"/>
                </a:cubicBezTo>
                <a:cubicBezTo>
                  <a:pt x="2056" y="260"/>
                  <a:pt x="1808" y="198"/>
                  <a:pt x="1587" y="169"/>
                </a:cubicBezTo>
                <a:cubicBezTo>
                  <a:pt x="1481" y="152"/>
                  <a:pt x="1370" y="139"/>
                  <a:pt x="1259" y="139"/>
                </a:cubicBezTo>
                <a:cubicBezTo>
                  <a:pt x="1018" y="139"/>
                  <a:pt x="782" y="197"/>
                  <a:pt x="619" y="380"/>
                </a:cubicBezTo>
                <a:cubicBezTo>
                  <a:pt x="492" y="520"/>
                  <a:pt x="422" y="731"/>
                  <a:pt x="380" y="913"/>
                </a:cubicBezTo>
                <a:cubicBezTo>
                  <a:pt x="197" y="1573"/>
                  <a:pt x="71" y="2233"/>
                  <a:pt x="43" y="2921"/>
                </a:cubicBezTo>
                <a:cubicBezTo>
                  <a:pt x="29" y="3257"/>
                  <a:pt x="1" y="3580"/>
                  <a:pt x="15" y="3917"/>
                </a:cubicBezTo>
                <a:cubicBezTo>
                  <a:pt x="1166" y="3777"/>
                  <a:pt x="2303" y="3454"/>
                  <a:pt x="3412" y="3300"/>
                </a:cubicBezTo>
                <a:cubicBezTo>
                  <a:pt x="3524" y="2808"/>
                  <a:pt x="3665" y="2331"/>
                  <a:pt x="3707" y="1840"/>
                </a:cubicBezTo>
                <a:cubicBezTo>
                  <a:pt x="3763" y="1194"/>
                  <a:pt x="3651" y="506"/>
                  <a:pt x="3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flipH="1">
            <a:off x="6164342" y="4742228"/>
            <a:ext cx="365283" cy="173525"/>
          </a:xfrm>
          <a:custGeom>
            <a:avLst/>
            <a:gdLst/>
            <a:ahLst/>
            <a:cxnLst/>
            <a:rect l="l" t="t" r="r" b="b"/>
            <a:pathLst>
              <a:path w="5349" h="2541" extrusionOk="0">
                <a:moveTo>
                  <a:pt x="140" y="1"/>
                </a:moveTo>
                <a:lnTo>
                  <a:pt x="84" y="211"/>
                </a:lnTo>
                <a:cubicBezTo>
                  <a:pt x="56" y="394"/>
                  <a:pt x="0" y="604"/>
                  <a:pt x="84" y="759"/>
                </a:cubicBezTo>
                <a:cubicBezTo>
                  <a:pt x="183" y="941"/>
                  <a:pt x="491" y="1124"/>
                  <a:pt x="674" y="1152"/>
                </a:cubicBezTo>
                <a:cubicBezTo>
                  <a:pt x="842" y="1166"/>
                  <a:pt x="1207" y="1292"/>
                  <a:pt x="1376" y="1362"/>
                </a:cubicBezTo>
                <a:cubicBezTo>
                  <a:pt x="1741" y="1503"/>
                  <a:pt x="1881" y="1966"/>
                  <a:pt x="2176" y="2219"/>
                </a:cubicBezTo>
                <a:cubicBezTo>
                  <a:pt x="2386" y="2387"/>
                  <a:pt x="2667" y="2443"/>
                  <a:pt x="2934" y="2485"/>
                </a:cubicBezTo>
                <a:cubicBezTo>
                  <a:pt x="3220" y="2523"/>
                  <a:pt x="3514" y="2541"/>
                  <a:pt x="3809" y="2541"/>
                </a:cubicBezTo>
                <a:cubicBezTo>
                  <a:pt x="4180" y="2541"/>
                  <a:pt x="4553" y="2512"/>
                  <a:pt x="4913" y="2457"/>
                </a:cubicBezTo>
                <a:cubicBezTo>
                  <a:pt x="5053" y="2443"/>
                  <a:pt x="5208" y="2415"/>
                  <a:pt x="5278" y="2289"/>
                </a:cubicBezTo>
                <a:cubicBezTo>
                  <a:pt x="5348" y="2177"/>
                  <a:pt x="5334" y="2022"/>
                  <a:pt x="5264" y="1896"/>
                </a:cubicBezTo>
                <a:cubicBezTo>
                  <a:pt x="5194" y="1784"/>
                  <a:pt x="5096" y="1685"/>
                  <a:pt x="4983" y="1615"/>
                </a:cubicBezTo>
                <a:cubicBezTo>
                  <a:pt x="4829" y="1503"/>
                  <a:pt x="4759" y="1433"/>
                  <a:pt x="4576" y="1320"/>
                </a:cubicBezTo>
                <a:lnTo>
                  <a:pt x="4576" y="1320"/>
                </a:lnTo>
                <a:cubicBezTo>
                  <a:pt x="4618" y="1405"/>
                  <a:pt x="4239" y="1587"/>
                  <a:pt x="3916" y="1601"/>
                </a:cubicBezTo>
                <a:cubicBezTo>
                  <a:pt x="2288" y="1475"/>
                  <a:pt x="1249" y="1012"/>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flipH="1">
            <a:off x="6435658" y="4779652"/>
            <a:ext cx="86319" cy="80582"/>
          </a:xfrm>
          <a:custGeom>
            <a:avLst/>
            <a:gdLst/>
            <a:ahLst/>
            <a:cxnLst/>
            <a:rect l="l" t="t" r="r" b="b"/>
            <a:pathLst>
              <a:path w="1264" h="1180" extrusionOk="0">
                <a:moveTo>
                  <a:pt x="155" y="0"/>
                </a:moveTo>
                <a:lnTo>
                  <a:pt x="0" y="56"/>
                </a:lnTo>
                <a:lnTo>
                  <a:pt x="309" y="899"/>
                </a:lnTo>
                <a:lnTo>
                  <a:pt x="365" y="997"/>
                </a:lnTo>
                <a:cubicBezTo>
                  <a:pt x="393" y="1039"/>
                  <a:pt x="436" y="1053"/>
                  <a:pt x="492" y="1067"/>
                </a:cubicBezTo>
                <a:cubicBezTo>
                  <a:pt x="702" y="1137"/>
                  <a:pt x="927" y="1179"/>
                  <a:pt x="1137" y="1179"/>
                </a:cubicBezTo>
                <a:cubicBezTo>
                  <a:pt x="1137" y="997"/>
                  <a:pt x="1194" y="829"/>
                  <a:pt x="1264" y="674"/>
                </a:cubicBezTo>
                <a:cubicBezTo>
                  <a:pt x="857" y="506"/>
                  <a:pt x="436" y="337"/>
                  <a:pt x="1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flipH="1">
            <a:off x="6728017" y="3862985"/>
            <a:ext cx="304915" cy="1214469"/>
          </a:xfrm>
          <a:custGeom>
            <a:avLst/>
            <a:gdLst/>
            <a:ahLst/>
            <a:cxnLst/>
            <a:rect l="l" t="t" r="r" b="b"/>
            <a:pathLst>
              <a:path w="4465" h="17784" extrusionOk="0">
                <a:moveTo>
                  <a:pt x="2080" y="0"/>
                </a:moveTo>
                <a:cubicBezTo>
                  <a:pt x="1846" y="0"/>
                  <a:pt x="1615" y="32"/>
                  <a:pt x="1390" y="102"/>
                </a:cubicBezTo>
                <a:cubicBezTo>
                  <a:pt x="927" y="242"/>
                  <a:pt x="534" y="565"/>
                  <a:pt x="295" y="1000"/>
                </a:cubicBezTo>
                <a:cubicBezTo>
                  <a:pt x="0" y="1576"/>
                  <a:pt x="57" y="2278"/>
                  <a:pt x="127" y="2937"/>
                </a:cubicBezTo>
                <a:cubicBezTo>
                  <a:pt x="422" y="6419"/>
                  <a:pt x="702" y="9928"/>
                  <a:pt x="997" y="13423"/>
                </a:cubicBezTo>
                <a:cubicBezTo>
                  <a:pt x="913" y="13844"/>
                  <a:pt x="1025" y="14181"/>
                  <a:pt x="927" y="14602"/>
                </a:cubicBezTo>
                <a:cubicBezTo>
                  <a:pt x="829" y="15038"/>
                  <a:pt x="716" y="15515"/>
                  <a:pt x="829" y="15950"/>
                </a:cubicBezTo>
                <a:cubicBezTo>
                  <a:pt x="955" y="16498"/>
                  <a:pt x="1166" y="16989"/>
                  <a:pt x="1545" y="17368"/>
                </a:cubicBezTo>
                <a:cubicBezTo>
                  <a:pt x="1746" y="17581"/>
                  <a:pt x="1980" y="17784"/>
                  <a:pt x="2239" y="17784"/>
                </a:cubicBezTo>
                <a:cubicBezTo>
                  <a:pt x="2269" y="17784"/>
                  <a:pt x="2300" y="17781"/>
                  <a:pt x="2331" y="17775"/>
                </a:cubicBezTo>
                <a:cubicBezTo>
                  <a:pt x="2499" y="17747"/>
                  <a:pt x="2639" y="17635"/>
                  <a:pt x="2752" y="17508"/>
                </a:cubicBezTo>
                <a:cubicBezTo>
                  <a:pt x="3018" y="17270"/>
                  <a:pt x="3033" y="17017"/>
                  <a:pt x="3173" y="16694"/>
                </a:cubicBezTo>
                <a:cubicBezTo>
                  <a:pt x="3496" y="15936"/>
                  <a:pt x="3285" y="15052"/>
                  <a:pt x="2990" y="14280"/>
                </a:cubicBezTo>
                <a:cubicBezTo>
                  <a:pt x="2752" y="13718"/>
                  <a:pt x="2710" y="13143"/>
                  <a:pt x="2583" y="12553"/>
                </a:cubicBezTo>
                <a:cubicBezTo>
                  <a:pt x="2654" y="11037"/>
                  <a:pt x="2780" y="9521"/>
                  <a:pt x="3103" y="8075"/>
                </a:cubicBezTo>
                <a:cubicBezTo>
                  <a:pt x="3580" y="6040"/>
                  <a:pt x="4464" y="4060"/>
                  <a:pt x="4296" y="1969"/>
                </a:cubicBezTo>
                <a:cubicBezTo>
                  <a:pt x="4268" y="1576"/>
                  <a:pt x="4198" y="1197"/>
                  <a:pt x="4015" y="860"/>
                </a:cubicBezTo>
                <a:cubicBezTo>
                  <a:pt x="3847" y="523"/>
                  <a:pt x="3524" y="270"/>
                  <a:pt x="3173" y="214"/>
                </a:cubicBezTo>
                <a:lnTo>
                  <a:pt x="2780" y="88"/>
                </a:lnTo>
                <a:cubicBezTo>
                  <a:pt x="2548" y="32"/>
                  <a:pt x="2313" y="0"/>
                  <a:pt x="2080"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flipH="1">
            <a:off x="6734709" y="3862985"/>
            <a:ext cx="297266" cy="303617"/>
          </a:xfrm>
          <a:custGeom>
            <a:avLst/>
            <a:gdLst/>
            <a:ahLst/>
            <a:cxnLst/>
            <a:rect l="l" t="t" r="r" b="b"/>
            <a:pathLst>
              <a:path w="4353" h="4446" extrusionOk="0">
                <a:moveTo>
                  <a:pt x="2085" y="0"/>
                </a:moveTo>
                <a:cubicBezTo>
                  <a:pt x="1853" y="0"/>
                  <a:pt x="1622" y="32"/>
                  <a:pt x="1390" y="102"/>
                </a:cubicBezTo>
                <a:cubicBezTo>
                  <a:pt x="941" y="242"/>
                  <a:pt x="534" y="565"/>
                  <a:pt x="309" y="1000"/>
                </a:cubicBezTo>
                <a:cubicBezTo>
                  <a:pt x="1" y="1576"/>
                  <a:pt x="57" y="2278"/>
                  <a:pt x="113" y="2937"/>
                </a:cubicBezTo>
                <a:cubicBezTo>
                  <a:pt x="141" y="3387"/>
                  <a:pt x="183" y="3822"/>
                  <a:pt x="211" y="4285"/>
                </a:cubicBezTo>
                <a:cubicBezTo>
                  <a:pt x="772" y="4387"/>
                  <a:pt x="1338" y="4446"/>
                  <a:pt x="1903" y="4446"/>
                </a:cubicBezTo>
                <a:cubicBezTo>
                  <a:pt x="2654" y="4446"/>
                  <a:pt x="3405" y="4343"/>
                  <a:pt x="4142" y="4103"/>
                </a:cubicBezTo>
                <a:cubicBezTo>
                  <a:pt x="4282" y="3401"/>
                  <a:pt x="4352" y="2685"/>
                  <a:pt x="4310" y="1969"/>
                </a:cubicBezTo>
                <a:cubicBezTo>
                  <a:pt x="4268" y="1576"/>
                  <a:pt x="4198" y="1197"/>
                  <a:pt x="4029" y="860"/>
                </a:cubicBezTo>
                <a:cubicBezTo>
                  <a:pt x="3847" y="523"/>
                  <a:pt x="3524" y="270"/>
                  <a:pt x="3173" y="214"/>
                </a:cubicBezTo>
                <a:lnTo>
                  <a:pt x="2780" y="88"/>
                </a:lnTo>
                <a:cubicBezTo>
                  <a:pt x="2548" y="32"/>
                  <a:pt x="2317" y="0"/>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flipH="1">
            <a:off x="6800881" y="4775827"/>
            <a:ext cx="191758" cy="308193"/>
          </a:xfrm>
          <a:custGeom>
            <a:avLst/>
            <a:gdLst/>
            <a:ahLst/>
            <a:cxnLst/>
            <a:rect l="l" t="t" r="r" b="b"/>
            <a:pathLst>
              <a:path w="2808" h="4513" extrusionOk="0">
                <a:moveTo>
                  <a:pt x="2106" y="0"/>
                </a:moveTo>
                <a:lnTo>
                  <a:pt x="2106" y="0"/>
                </a:lnTo>
                <a:cubicBezTo>
                  <a:pt x="2358" y="674"/>
                  <a:pt x="2485" y="1418"/>
                  <a:pt x="2443" y="2148"/>
                </a:cubicBezTo>
                <a:cubicBezTo>
                  <a:pt x="2428" y="2541"/>
                  <a:pt x="2414" y="2892"/>
                  <a:pt x="2106" y="3131"/>
                </a:cubicBezTo>
                <a:cubicBezTo>
                  <a:pt x="1989" y="3221"/>
                  <a:pt x="1838" y="3257"/>
                  <a:pt x="1677" y="3257"/>
                </a:cubicBezTo>
                <a:cubicBezTo>
                  <a:pt x="1413" y="3257"/>
                  <a:pt x="1122" y="3160"/>
                  <a:pt x="912" y="3046"/>
                </a:cubicBezTo>
                <a:cubicBezTo>
                  <a:pt x="562" y="2822"/>
                  <a:pt x="463" y="2401"/>
                  <a:pt x="407" y="1951"/>
                </a:cubicBezTo>
                <a:cubicBezTo>
                  <a:pt x="351" y="1516"/>
                  <a:pt x="351" y="983"/>
                  <a:pt x="379" y="534"/>
                </a:cubicBezTo>
                <a:lnTo>
                  <a:pt x="379" y="534"/>
                </a:lnTo>
                <a:cubicBezTo>
                  <a:pt x="239" y="1460"/>
                  <a:pt x="0" y="1811"/>
                  <a:pt x="98" y="2443"/>
                </a:cubicBezTo>
                <a:cubicBezTo>
                  <a:pt x="168" y="3088"/>
                  <a:pt x="449" y="3692"/>
                  <a:pt x="870" y="4113"/>
                </a:cubicBezTo>
                <a:cubicBezTo>
                  <a:pt x="1025" y="4268"/>
                  <a:pt x="1179" y="4394"/>
                  <a:pt x="1390" y="4464"/>
                </a:cubicBezTo>
                <a:cubicBezTo>
                  <a:pt x="1476" y="4495"/>
                  <a:pt x="1569" y="4512"/>
                  <a:pt x="1660" y="4512"/>
                </a:cubicBezTo>
                <a:cubicBezTo>
                  <a:pt x="1776" y="4512"/>
                  <a:pt x="1891" y="4485"/>
                  <a:pt x="1993" y="4422"/>
                </a:cubicBezTo>
                <a:cubicBezTo>
                  <a:pt x="2148" y="4338"/>
                  <a:pt x="2274" y="4183"/>
                  <a:pt x="2372" y="4001"/>
                </a:cubicBezTo>
                <a:cubicBezTo>
                  <a:pt x="2751" y="3411"/>
                  <a:pt x="2807" y="2864"/>
                  <a:pt x="2765" y="2148"/>
                </a:cubicBezTo>
                <a:cubicBezTo>
                  <a:pt x="2709" y="1418"/>
                  <a:pt x="2527" y="548"/>
                  <a:pt x="2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flipH="1">
            <a:off x="6197940" y="2495258"/>
            <a:ext cx="319256" cy="633048"/>
          </a:xfrm>
          <a:custGeom>
            <a:avLst/>
            <a:gdLst/>
            <a:ahLst/>
            <a:cxnLst/>
            <a:rect l="l" t="t" r="r" b="b"/>
            <a:pathLst>
              <a:path w="4675" h="9270" extrusionOk="0">
                <a:moveTo>
                  <a:pt x="1166" y="0"/>
                </a:moveTo>
                <a:cubicBezTo>
                  <a:pt x="702" y="42"/>
                  <a:pt x="253" y="407"/>
                  <a:pt x="113" y="885"/>
                </a:cubicBezTo>
                <a:cubicBezTo>
                  <a:pt x="1" y="1264"/>
                  <a:pt x="71" y="1685"/>
                  <a:pt x="169" y="2078"/>
                </a:cubicBezTo>
                <a:cubicBezTo>
                  <a:pt x="520" y="3299"/>
                  <a:pt x="1376" y="4282"/>
                  <a:pt x="1839" y="5461"/>
                </a:cubicBezTo>
                <a:cubicBezTo>
                  <a:pt x="2261" y="6528"/>
                  <a:pt x="2345" y="7763"/>
                  <a:pt x="2976" y="8703"/>
                </a:cubicBezTo>
                <a:cubicBezTo>
                  <a:pt x="3173" y="8984"/>
                  <a:pt x="3440" y="9251"/>
                  <a:pt x="3748" y="9265"/>
                </a:cubicBezTo>
                <a:cubicBezTo>
                  <a:pt x="3771" y="9268"/>
                  <a:pt x="3794" y="9269"/>
                  <a:pt x="3816" y="9269"/>
                </a:cubicBezTo>
                <a:cubicBezTo>
                  <a:pt x="4126" y="9269"/>
                  <a:pt x="4404" y="9004"/>
                  <a:pt x="4535" y="8689"/>
                </a:cubicBezTo>
                <a:cubicBezTo>
                  <a:pt x="4675" y="8367"/>
                  <a:pt x="4661" y="7988"/>
                  <a:pt x="4633" y="7623"/>
                </a:cubicBezTo>
                <a:cubicBezTo>
                  <a:pt x="4394" y="5671"/>
                  <a:pt x="3187" y="3987"/>
                  <a:pt x="2710" y="2092"/>
                </a:cubicBezTo>
                <a:cubicBezTo>
                  <a:pt x="2611" y="1713"/>
                  <a:pt x="2541" y="1320"/>
                  <a:pt x="2401" y="969"/>
                </a:cubicBezTo>
                <a:cubicBezTo>
                  <a:pt x="2261" y="604"/>
                  <a:pt x="2008" y="267"/>
                  <a:pt x="1685" y="127"/>
                </a:cubicBez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flipH="1">
            <a:off x="6319632" y="2565188"/>
            <a:ext cx="147711" cy="349030"/>
          </a:xfrm>
          <a:custGeom>
            <a:avLst/>
            <a:gdLst/>
            <a:ahLst/>
            <a:cxnLst/>
            <a:rect l="l" t="t" r="r" b="b"/>
            <a:pathLst>
              <a:path w="2163" h="5111" extrusionOk="0">
                <a:moveTo>
                  <a:pt x="604" y="1"/>
                </a:moveTo>
                <a:cubicBezTo>
                  <a:pt x="211" y="647"/>
                  <a:pt x="57" y="1405"/>
                  <a:pt x="15" y="2163"/>
                </a:cubicBezTo>
                <a:cubicBezTo>
                  <a:pt x="0" y="2921"/>
                  <a:pt x="85" y="3665"/>
                  <a:pt x="183" y="4409"/>
                </a:cubicBezTo>
                <a:cubicBezTo>
                  <a:pt x="885" y="4479"/>
                  <a:pt x="1559" y="4718"/>
                  <a:pt x="2162" y="5111"/>
                </a:cubicBezTo>
                <a:cubicBezTo>
                  <a:pt x="2022" y="4226"/>
                  <a:pt x="1334" y="3510"/>
                  <a:pt x="1109" y="2654"/>
                </a:cubicBezTo>
                <a:cubicBezTo>
                  <a:pt x="983" y="2219"/>
                  <a:pt x="997" y="1756"/>
                  <a:pt x="983" y="1278"/>
                </a:cubicBezTo>
                <a:cubicBezTo>
                  <a:pt x="955" y="843"/>
                  <a:pt x="857" y="366"/>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flipH="1">
            <a:off x="6232438" y="3301431"/>
            <a:ext cx="872405" cy="835323"/>
          </a:xfrm>
          <a:custGeom>
            <a:avLst/>
            <a:gdLst/>
            <a:ahLst/>
            <a:cxnLst/>
            <a:rect l="l" t="t" r="r" b="b"/>
            <a:pathLst>
              <a:path w="12775" h="12232" extrusionOk="0">
                <a:moveTo>
                  <a:pt x="1390" y="1"/>
                </a:moveTo>
                <a:cubicBezTo>
                  <a:pt x="745" y="885"/>
                  <a:pt x="1" y="4437"/>
                  <a:pt x="15" y="5574"/>
                </a:cubicBezTo>
                <a:cubicBezTo>
                  <a:pt x="43" y="6697"/>
                  <a:pt x="281" y="7820"/>
                  <a:pt x="534" y="8928"/>
                </a:cubicBezTo>
                <a:cubicBezTo>
                  <a:pt x="604" y="9209"/>
                  <a:pt x="646" y="9476"/>
                  <a:pt x="717" y="9757"/>
                </a:cubicBezTo>
                <a:cubicBezTo>
                  <a:pt x="773" y="10360"/>
                  <a:pt x="815" y="10978"/>
                  <a:pt x="857" y="11596"/>
                </a:cubicBezTo>
                <a:cubicBezTo>
                  <a:pt x="1463" y="12073"/>
                  <a:pt x="2214" y="12232"/>
                  <a:pt x="2965" y="12232"/>
                </a:cubicBezTo>
                <a:cubicBezTo>
                  <a:pt x="3119" y="12232"/>
                  <a:pt x="3273" y="12225"/>
                  <a:pt x="3426" y="12213"/>
                </a:cubicBezTo>
                <a:cubicBezTo>
                  <a:pt x="4324" y="12143"/>
                  <a:pt x="5194" y="11904"/>
                  <a:pt x="6093" y="11862"/>
                </a:cubicBezTo>
                <a:cubicBezTo>
                  <a:pt x="6237" y="11854"/>
                  <a:pt x="6381" y="11850"/>
                  <a:pt x="6526" y="11850"/>
                </a:cubicBezTo>
                <a:cubicBezTo>
                  <a:pt x="7329" y="11850"/>
                  <a:pt x="8148" y="11963"/>
                  <a:pt x="8956" y="11975"/>
                </a:cubicBezTo>
                <a:cubicBezTo>
                  <a:pt x="9030" y="11977"/>
                  <a:pt x="9105" y="11978"/>
                  <a:pt x="9179" y="11978"/>
                </a:cubicBezTo>
                <a:cubicBezTo>
                  <a:pt x="10053" y="11978"/>
                  <a:pt x="10957" y="11818"/>
                  <a:pt x="11694" y="11301"/>
                </a:cubicBezTo>
                <a:cubicBezTo>
                  <a:pt x="11778" y="11231"/>
                  <a:pt x="11862" y="11160"/>
                  <a:pt x="11932" y="11062"/>
                </a:cubicBezTo>
                <a:cubicBezTo>
                  <a:pt x="12073" y="10894"/>
                  <a:pt x="12115" y="10669"/>
                  <a:pt x="12129" y="10430"/>
                </a:cubicBezTo>
                <a:cubicBezTo>
                  <a:pt x="12297" y="8718"/>
                  <a:pt x="12775" y="5588"/>
                  <a:pt x="11932" y="4100"/>
                </a:cubicBezTo>
                <a:cubicBezTo>
                  <a:pt x="11006" y="2078"/>
                  <a:pt x="9378" y="1938"/>
                  <a:pt x="8676" y="450"/>
                </a:cubicBezTo>
                <a:cubicBezTo>
                  <a:pt x="7928" y="667"/>
                  <a:pt x="7241" y="750"/>
                  <a:pt x="6578" y="750"/>
                </a:cubicBezTo>
                <a:cubicBezTo>
                  <a:pt x="4888" y="750"/>
                  <a:pt x="3357" y="212"/>
                  <a:pt x="1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flipH="1">
            <a:off x="6673386" y="3301431"/>
            <a:ext cx="428588" cy="356679"/>
          </a:xfrm>
          <a:custGeom>
            <a:avLst/>
            <a:gdLst/>
            <a:ahLst/>
            <a:cxnLst/>
            <a:rect l="l" t="t" r="r" b="b"/>
            <a:pathLst>
              <a:path w="6276" h="5223" extrusionOk="0">
                <a:moveTo>
                  <a:pt x="1348" y="1"/>
                </a:moveTo>
                <a:cubicBezTo>
                  <a:pt x="745" y="815"/>
                  <a:pt x="99" y="3833"/>
                  <a:pt x="1" y="5223"/>
                </a:cubicBezTo>
                <a:cubicBezTo>
                  <a:pt x="2808" y="4535"/>
                  <a:pt x="5419" y="3735"/>
                  <a:pt x="6275" y="745"/>
                </a:cubicBezTo>
                <a:cubicBezTo>
                  <a:pt x="4703" y="703"/>
                  <a:pt x="3229" y="183"/>
                  <a:pt x="1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flipH="1">
            <a:off x="6319636" y="3332093"/>
            <a:ext cx="330797" cy="223445"/>
          </a:xfrm>
          <a:custGeom>
            <a:avLst/>
            <a:gdLst/>
            <a:ahLst/>
            <a:cxnLst/>
            <a:rect l="l" t="t" r="r" b="b"/>
            <a:pathLst>
              <a:path w="4844" h="3272" extrusionOk="0">
                <a:moveTo>
                  <a:pt x="2036" y="1"/>
                </a:moveTo>
                <a:cubicBezTo>
                  <a:pt x="1292" y="211"/>
                  <a:pt x="646" y="296"/>
                  <a:pt x="0" y="296"/>
                </a:cubicBezTo>
                <a:cubicBezTo>
                  <a:pt x="632" y="2233"/>
                  <a:pt x="3046" y="2457"/>
                  <a:pt x="4843" y="3272"/>
                </a:cubicBezTo>
                <a:cubicBezTo>
                  <a:pt x="4212" y="1966"/>
                  <a:pt x="2513" y="1026"/>
                  <a:pt x="2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flipH="1">
            <a:off x="7000290" y="3535531"/>
            <a:ext cx="103596" cy="576982"/>
          </a:xfrm>
          <a:custGeom>
            <a:avLst/>
            <a:gdLst/>
            <a:ahLst/>
            <a:cxnLst/>
            <a:rect l="l" t="t" r="r" b="b"/>
            <a:pathLst>
              <a:path w="1517" h="8449" extrusionOk="0">
                <a:moveTo>
                  <a:pt x="767" y="0"/>
                </a:moveTo>
                <a:cubicBezTo>
                  <a:pt x="742" y="0"/>
                  <a:pt x="722" y="20"/>
                  <a:pt x="703" y="40"/>
                </a:cubicBezTo>
                <a:cubicBezTo>
                  <a:pt x="57" y="1233"/>
                  <a:pt x="1" y="2763"/>
                  <a:pt x="562" y="3984"/>
                </a:cubicBezTo>
                <a:cubicBezTo>
                  <a:pt x="717" y="4335"/>
                  <a:pt x="941" y="4686"/>
                  <a:pt x="1152" y="5009"/>
                </a:cubicBezTo>
                <a:cubicBezTo>
                  <a:pt x="1194" y="5107"/>
                  <a:pt x="1264" y="5206"/>
                  <a:pt x="1320" y="5304"/>
                </a:cubicBezTo>
                <a:cubicBezTo>
                  <a:pt x="1362" y="5360"/>
                  <a:pt x="1390" y="5416"/>
                  <a:pt x="1376" y="5458"/>
                </a:cubicBezTo>
                <a:cubicBezTo>
                  <a:pt x="1362" y="5500"/>
                  <a:pt x="1334" y="5515"/>
                  <a:pt x="1306" y="5557"/>
                </a:cubicBezTo>
                <a:lnTo>
                  <a:pt x="1292" y="5571"/>
                </a:lnTo>
                <a:cubicBezTo>
                  <a:pt x="969" y="5837"/>
                  <a:pt x="969" y="6287"/>
                  <a:pt x="1025" y="6708"/>
                </a:cubicBezTo>
                <a:cubicBezTo>
                  <a:pt x="1054" y="7002"/>
                  <a:pt x="1082" y="7283"/>
                  <a:pt x="1082" y="7550"/>
                </a:cubicBezTo>
                <a:cubicBezTo>
                  <a:pt x="1096" y="7817"/>
                  <a:pt x="1110" y="8097"/>
                  <a:pt x="1124" y="8392"/>
                </a:cubicBezTo>
                <a:cubicBezTo>
                  <a:pt x="1096" y="8406"/>
                  <a:pt x="1124" y="8448"/>
                  <a:pt x="1166" y="8448"/>
                </a:cubicBezTo>
                <a:cubicBezTo>
                  <a:pt x="1194" y="8448"/>
                  <a:pt x="1236" y="8406"/>
                  <a:pt x="1236" y="8378"/>
                </a:cubicBezTo>
                <a:cubicBezTo>
                  <a:pt x="1194" y="8083"/>
                  <a:pt x="1180" y="7817"/>
                  <a:pt x="1180" y="7536"/>
                </a:cubicBezTo>
                <a:cubicBezTo>
                  <a:pt x="1166" y="7269"/>
                  <a:pt x="1152" y="6988"/>
                  <a:pt x="1124" y="6694"/>
                </a:cubicBezTo>
                <a:cubicBezTo>
                  <a:pt x="1096" y="6287"/>
                  <a:pt x="1068" y="5879"/>
                  <a:pt x="1334" y="5655"/>
                </a:cubicBezTo>
                <a:lnTo>
                  <a:pt x="1362" y="5641"/>
                </a:lnTo>
                <a:cubicBezTo>
                  <a:pt x="1404" y="5599"/>
                  <a:pt x="1461" y="5571"/>
                  <a:pt x="1475" y="5500"/>
                </a:cubicBezTo>
                <a:cubicBezTo>
                  <a:pt x="1517" y="5388"/>
                  <a:pt x="1447" y="5290"/>
                  <a:pt x="1418" y="5234"/>
                </a:cubicBezTo>
                <a:cubicBezTo>
                  <a:pt x="1376" y="5135"/>
                  <a:pt x="1306" y="5037"/>
                  <a:pt x="1250" y="4939"/>
                </a:cubicBezTo>
                <a:cubicBezTo>
                  <a:pt x="1054" y="4616"/>
                  <a:pt x="843" y="4293"/>
                  <a:pt x="689" y="3942"/>
                </a:cubicBezTo>
                <a:cubicBezTo>
                  <a:pt x="141" y="2721"/>
                  <a:pt x="197" y="1275"/>
                  <a:pt x="829" y="96"/>
                </a:cubicBezTo>
                <a:cubicBezTo>
                  <a:pt x="843" y="54"/>
                  <a:pt x="829" y="26"/>
                  <a:pt x="801" y="12"/>
                </a:cubicBezTo>
                <a:cubicBezTo>
                  <a:pt x="788" y="4"/>
                  <a:pt x="777" y="0"/>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flipH="1">
            <a:off x="6499860" y="3150918"/>
            <a:ext cx="532116" cy="258887"/>
          </a:xfrm>
          <a:custGeom>
            <a:avLst/>
            <a:gdLst/>
            <a:ahLst/>
            <a:cxnLst/>
            <a:rect l="l" t="t" r="r" b="b"/>
            <a:pathLst>
              <a:path w="7792" h="3791" extrusionOk="0">
                <a:moveTo>
                  <a:pt x="1236" y="1"/>
                </a:moveTo>
                <a:cubicBezTo>
                  <a:pt x="829" y="1222"/>
                  <a:pt x="408" y="2415"/>
                  <a:pt x="1" y="3608"/>
                </a:cubicBezTo>
                <a:cubicBezTo>
                  <a:pt x="1083" y="3474"/>
                  <a:pt x="2171" y="3408"/>
                  <a:pt x="3257" y="3408"/>
                </a:cubicBezTo>
                <a:cubicBezTo>
                  <a:pt x="4776" y="3408"/>
                  <a:pt x="6293" y="3537"/>
                  <a:pt x="7791" y="3791"/>
                </a:cubicBezTo>
                <a:cubicBezTo>
                  <a:pt x="7623" y="2654"/>
                  <a:pt x="7412" y="1531"/>
                  <a:pt x="7160" y="408"/>
                </a:cubicBezTo>
                <a:cubicBezTo>
                  <a:pt x="5180" y="352"/>
                  <a:pt x="3201" y="225"/>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flipH="1">
            <a:off x="6325449" y="2419114"/>
            <a:ext cx="794691" cy="1177661"/>
          </a:xfrm>
          <a:custGeom>
            <a:avLst/>
            <a:gdLst/>
            <a:ahLst/>
            <a:cxnLst/>
            <a:rect l="l" t="t" r="r" b="b"/>
            <a:pathLst>
              <a:path w="11637" h="17245" extrusionOk="0">
                <a:moveTo>
                  <a:pt x="4802" y="1"/>
                </a:moveTo>
                <a:cubicBezTo>
                  <a:pt x="3632" y="1"/>
                  <a:pt x="2487" y="163"/>
                  <a:pt x="1474" y="512"/>
                </a:cubicBezTo>
                <a:lnTo>
                  <a:pt x="1418" y="1087"/>
                </a:lnTo>
                <a:cubicBezTo>
                  <a:pt x="716" y="2280"/>
                  <a:pt x="758" y="3782"/>
                  <a:pt x="983" y="5172"/>
                </a:cubicBezTo>
                <a:cubicBezTo>
                  <a:pt x="1207" y="6562"/>
                  <a:pt x="1614" y="7923"/>
                  <a:pt x="1544" y="9327"/>
                </a:cubicBezTo>
                <a:cubicBezTo>
                  <a:pt x="1488" y="10380"/>
                  <a:pt x="1193" y="11391"/>
                  <a:pt x="969" y="12401"/>
                </a:cubicBezTo>
                <a:cubicBezTo>
                  <a:pt x="730" y="13426"/>
                  <a:pt x="28" y="15967"/>
                  <a:pt x="0" y="17244"/>
                </a:cubicBezTo>
                <a:cubicBezTo>
                  <a:pt x="1053" y="17202"/>
                  <a:pt x="2302" y="16963"/>
                  <a:pt x="3608" y="16739"/>
                </a:cubicBezTo>
                <a:cubicBezTo>
                  <a:pt x="4576" y="16556"/>
                  <a:pt x="5418" y="15840"/>
                  <a:pt x="5713" y="14844"/>
                </a:cubicBezTo>
                <a:lnTo>
                  <a:pt x="5713" y="14830"/>
                </a:lnTo>
                <a:cubicBezTo>
                  <a:pt x="6092" y="13623"/>
                  <a:pt x="6205" y="13005"/>
                  <a:pt x="6485" y="11798"/>
                </a:cubicBezTo>
                <a:cubicBezTo>
                  <a:pt x="6724" y="12429"/>
                  <a:pt x="6949" y="13061"/>
                  <a:pt x="7187" y="13665"/>
                </a:cubicBezTo>
                <a:cubicBezTo>
                  <a:pt x="7749" y="15054"/>
                  <a:pt x="9756" y="15377"/>
                  <a:pt x="11118" y="15700"/>
                </a:cubicBezTo>
                <a:cubicBezTo>
                  <a:pt x="11300" y="15742"/>
                  <a:pt x="11469" y="15798"/>
                  <a:pt x="11637" y="15840"/>
                </a:cubicBezTo>
                <a:cubicBezTo>
                  <a:pt x="10907" y="13735"/>
                  <a:pt x="9531" y="12710"/>
                  <a:pt x="9180" y="11531"/>
                </a:cubicBezTo>
                <a:cubicBezTo>
                  <a:pt x="8858" y="10366"/>
                  <a:pt x="8900" y="9650"/>
                  <a:pt x="9335" y="8527"/>
                </a:cubicBezTo>
                <a:cubicBezTo>
                  <a:pt x="9559" y="7951"/>
                  <a:pt x="9967" y="7460"/>
                  <a:pt x="10135" y="6857"/>
                </a:cubicBezTo>
                <a:cubicBezTo>
                  <a:pt x="10402" y="6000"/>
                  <a:pt x="9756" y="5088"/>
                  <a:pt x="9910" y="4189"/>
                </a:cubicBezTo>
                <a:cubicBezTo>
                  <a:pt x="10107" y="3080"/>
                  <a:pt x="10163" y="2224"/>
                  <a:pt x="10233" y="1171"/>
                </a:cubicBezTo>
                <a:cubicBezTo>
                  <a:pt x="8654" y="425"/>
                  <a:pt x="6695" y="1"/>
                  <a:pt x="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flipH="1">
            <a:off x="6504637" y="2438372"/>
            <a:ext cx="356679" cy="142248"/>
          </a:xfrm>
          <a:custGeom>
            <a:avLst/>
            <a:gdLst/>
            <a:ahLst/>
            <a:cxnLst/>
            <a:rect l="l" t="t" r="r" b="b"/>
            <a:pathLst>
              <a:path w="5223" h="2083" extrusionOk="0">
                <a:moveTo>
                  <a:pt x="1848" y="1"/>
                </a:moveTo>
                <a:cubicBezTo>
                  <a:pt x="1601" y="1"/>
                  <a:pt x="1354" y="12"/>
                  <a:pt x="1109" y="33"/>
                </a:cubicBezTo>
                <a:cubicBezTo>
                  <a:pt x="1053" y="33"/>
                  <a:pt x="927" y="47"/>
                  <a:pt x="758" y="75"/>
                </a:cubicBezTo>
                <a:cubicBezTo>
                  <a:pt x="281" y="117"/>
                  <a:pt x="0" y="595"/>
                  <a:pt x="169" y="1030"/>
                </a:cubicBezTo>
                <a:cubicBezTo>
                  <a:pt x="281" y="1296"/>
                  <a:pt x="407" y="1591"/>
                  <a:pt x="548" y="1942"/>
                </a:cubicBezTo>
                <a:cubicBezTo>
                  <a:pt x="2022" y="2069"/>
                  <a:pt x="3509" y="2083"/>
                  <a:pt x="4997" y="2083"/>
                </a:cubicBezTo>
                <a:cubicBezTo>
                  <a:pt x="5054" y="1872"/>
                  <a:pt x="5096" y="1647"/>
                  <a:pt x="5152" y="1437"/>
                </a:cubicBezTo>
                <a:cubicBezTo>
                  <a:pt x="5194" y="1268"/>
                  <a:pt x="5222" y="1072"/>
                  <a:pt x="5180" y="889"/>
                </a:cubicBezTo>
                <a:cubicBezTo>
                  <a:pt x="5011" y="440"/>
                  <a:pt x="4296" y="370"/>
                  <a:pt x="3917" y="258"/>
                </a:cubicBezTo>
                <a:cubicBezTo>
                  <a:pt x="3776" y="230"/>
                  <a:pt x="3650" y="216"/>
                  <a:pt x="3524" y="173"/>
                </a:cubicBezTo>
                <a:cubicBezTo>
                  <a:pt x="2969" y="57"/>
                  <a:pt x="2407" y="1"/>
                  <a:pt x="1848"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flipH="1">
            <a:off x="6683902" y="2531657"/>
            <a:ext cx="359547" cy="750166"/>
          </a:xfrm>
          <a:custGeom>
            <a:avLst/>
            <a:gdLst/>
            <a:ahLst/>
            <a:cxnLst/>
            <a:rect l="l" t="t" r="r" b="b"/>
            <a:pathLst>
              <a:path w="5265" h="10985" extrusionOk="0">
                <a:moveTo>
                  <a:pt x="1294" y="0"/>
                </a:moveTo>
                <a:cubicBezTo>
                  <a:pt x="1289" y="0"/>
                  <a:pt x="1283" y="0"/>
                  <a:pt x="1277" y="1"/>
                </a:cubicBezTo>
                <a:cubicBezTo>
                  <a:pt x="1067" y="15"/>
                  <a:pt x="912" y="197"/>
                  <a:pt x="786" y="352"/>
                </a:cubicBezTo>
                <a:cubicBezTo>
                  <a:pt x="239" y="1096"/>
                  <a:pt x="42" y="2022"/>
                  <a:pt x="14" y="2934"/>
                </a:cubicBezTo>
                <a:cubicBezTo>
                  <a:pt x="0" y="3847"/>
                  <a:pt x="140" y="4731"/>
                  <a:pt x="211" y="5658"/>
                </a:cubicBezTo>
                <a:cubicBezTo>
                  <a:pt x="309" y="6949"/>
                  <a:pt x="295" y="8269"/>
                  <a:pt x="140" y="9602"/>
                </a:cubicBezTo>
                <a:cubicBezTo>
                  <a:pt x="84" y="9995"/>
                  <a:pt x="42" y="10473"/>
                  <a:pt x="351" y="10767"/>
                </a:cubicBezTo>
                <a:cubicBezTo>
                  <a:pt x="510" y="10916"/>
                  <a:pt x="718" y="10985"/>
                  <a:pt x="932" y="10985"/>
                </a:cubicBezTo>
                <a:cubicBezTo>
                  <a:pt x="1000" y="10985"/>
                  <a:pt x="1069" y="10977"/>
                  <a:pt x="1137" y="10964"/>
                </a:cubicBezTo>
                <a:cubicBezTo>
                  <a:pt x="1404" y="10908"/>
                  <a:pt x="1656" y="10767"/>
                  <a:pt x="1909" y="10655"/>
                </a:cubicBezTo>
                <a:cubicBezTo>
                  <a:pt x="3032" y="10051"/>
                  <a:pt x="4141" y="9476"/>
                  <a:pt x="5264" y="8872"/>
                </a:cubicBezTo>
                <a:cubicBezTo>
                  <a:pt x="5068" y="8451"/>
                  <a:pt x="4899" y="8030"/>
                  <a:pt x="4703" y="7609"/>
                </a:cubicBezTo>
                <a:cubicBezTo>
                  <a:pt x="3678" y="7525"/>
                  <a:pt x="2639" y="7455"/>
                  <a:pt x="1628" y="7384"/>
                </a:cubicBezTo>
                <a:cubicBezTo>
                  <a:pt x="1334" y="5180"/>
                  <a:pt x="2274" y="2934"/>
                  <a:pt x="1895" y="759"/>
                </a:cubicBezTo>
                <a:cubicBezTo>
                  <a:pt x="1840" y="413"/>
                  <a:pt x="1635" y="0"/>
                  <a:pt x="1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flipH="1">
            <a:off x="6512353" y="2549891"/>
            <a:ext cx="320212" cy="413223"/>
          </a:xfrm>
          <a:custGeom>
            <a:avLst/>
            <a:gdLst/>
            <a:ahLst/>
            <a:cxnLst/>
            <a:rect l="l" t="t" r="r" b="b"/>
            <a:pathLst>
              <a:path w="4689" h="6051" extrusionOk="0">
                <a:moveTo>
                  <a:pt x="0" y="0"/>
                </a:moveTo>
                <a:lnTo>
                  <a:pt x="0" y="0"/>
                </a:lnTo>
                <a:cubicBezTo>
                  <a:pt x="702" y="1769"/>
                  <a:pt x="1699" y="4366"/>
                  <a:pt x="2176" y="6050"/>
                </a:cubicBezTo>
                <a:cubicBezTo>
                  <a:pt x="3313" y="4268"/>
                  <a:pt x="4169" y="2260"/>
                  <a:pt x="4689" y="141"/>
                </a:cubicBezTo>
                <a:cubicBezTo>
                  <a:pt x="3117" y="141"/>
                  <a:pt x="1544" y="14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flipH="1">
            <a:off x="6664774" y="3167239"/>
            <a:ext cx="12497" cy="59481"/>
          </a:xfrm>
          <a:custGeom>
            <a:avLst/>
            <a:gdLst/>
            <a:ahLst/>
            <a:cxnLst/>
            <a:rect l="l" t="t" r="r" b="b"/>
            <a:pathLst>
              <a:path w="183" h="871" extrusionOk="0">
                <a:moveTo>
                  <a:pt x="113" y="0"/>
                </a:moveTo>
                <a:cubicBezTo>
                  <a:pt x="70" y="14"/>
                  <a:pt x="42" y="29"/>
                  <a:pt x="42" y="71"/>
                </a:cubicBezTo>
                <a:cubicBezTo>
                  <a:pt x="42" y="225"/>
                  <a:pt x="42" y="436"/>
                  <a:pt x="28" y="646"/>
                </a:cubicBezTo>
                <a:cubicBezTo>
                  <a:pt x="0" y="716"/>
                  <a:pt x="0" y="773"/>
                  <a:pt x="0" y="843"/>
                </a:cubicBezTo>
                <a:cubicBezTo>
                  <a:pt x="42" y="857"/>
                  <a:pt x="99" y="857"/>
                  <a:pt x="127" y="871"/>
                </a:cubicBezTo>
                <a:cubicBezTo>
                  <a:pt x="127" y="801"/>
                  <a:pt x="127" y="730"/>
                  <a:pt x="169" y="646"/>
                </a:cubicBezTo>
                <a:cubicBezTo>
                  <a:pt x="169" y="436"/>
                  <a:pt x="183" y="225"/>
                  <a:pt x="183" y="71"/>
                </a:cubicBezTo>
                <a:cubicBezTo>
                  <a:pt x="183" y="29"/>
                  <a:pt x="141" y="0"/>
                  <a:pt x="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flipH="1">
            <a:off x="6831545" y="3283812"/>
            <a:ext cx="212860" cy="89596"/>
          </a:xfrm>
          <a:custGeom>
            <a:avLst/>
            <a:gdLst/>
            <a:ahLst/>
            <a:cxnLst/>
            <a:rect l="l" t="t" r="r" b="b"/>
            <a:pathLst>
              <a:path w="3117" h="1312" extrusionOk="0">
                <a:moveTo>
                  <a:pt x="3043" y="1"/>
                </a:moveTo>
                <a:cubicBezTo>
                  <a:pt x="3034" y="1"/>
                  <a:pt x="3026" y="2"/>
                  <a:pt x="3018" y="6"/>
                </a:cubicBezTo>
                <a:cubicBezTo>
                  <a:pt x="2035" y="371"/>
                  <a:pt x="1025" y="778"/>
                  <a:pt x="42" y="1185"/>
                </a:cubicBezTo>
                <a:cubicBezTo>
                  <a:pt x="14" y="1199"/>
                  <a:pt x="0" y="1227"/>
                  <a:pt x="14" y="1269"/>
                </a:cubicBezTo>
                <a:cubicBezTo>
                  <a:pt x="28" y="1283"/>
                  <a:pt x="42" y="1311"/>
                  <a:pt x="84" y="1311"/>
                </a:cubicBezTo>
                <a:lnTo>
                  <a:pt x="98" y="1311"/>
                </a:lnTo>
                <a:cubicBezTo>
                  <a:pt x="1081" y="904"/>
                  <a:pt x="2078" y="511"/>
                  <a:pt x="3060" y="132"/>
                </a:cubicBezTo>
                <a:cubicBezTo>
                  <a:pt x="3102" y="104"/>
                  <a:pt x="3116" y="76"/>
                  <a:pt x="3102" y="34"/>
                </a:cubicBezTo>
                <a:cubicBezTo>
                  <a:pt x="3092" y="14"/>
                  <a:pt x="3067"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flipH="1">
            <a:off x="6467277" y="3240720"/>
            <a:ext cx="87275" cy="54086"/>
          </a:xfrm>
          <a:custGeom>
            <a:avLst/>
            <a:gdLst/>
            <a:ahLst/>
            <a:cxnLst/>
            <a:rect l="l" t="t" r="r" b="b"/>
            <a:pathLst>
              <a:path w="1278" h="792" extrusionOk="0">
                <a:moveTo>
                  <a:pt x="75" y="0"/>
                </a:moveTo>
                <a:cubicBezTo>
                  <a:pt x="51" y="0"/>
                  <a:pt x="25" y="16"/>
                  <a:pt x="14" y="47"/>
                </a:cubicBezTo>
                <a:cubicBezTo>
                  <a:pt x="0" y="76"/>
                  <a:pt x="14" y="118"/>
                  <a:pt x="56" y="118"/>
                </a:cubicBezTo>
                <a:cubicBezTo>
                  <a:pt x="477" y="314"/>
                  <a:pt x="870" y="553"/>
                  <a:pt x="1277" y="791"/>
                </a:cubicBezTo>
                <a:cubicBezTo>
                  <a:pt x="1263" y="735"/>
                  <a:pt x="1263" y="707"/>
                  <a:pt x="1249" y="665"/>
                </a:cubicBezTo>
                <a:cubicBezTo>
                  <a:pt x="1221" y="651"/>
                  <a:pt x="1221" y="623"/>
                  <a:pt x="1207" y="609"/>
                </a:cubicBezTo>
                <a:cubicBezTo>
                  <a:pt x="856" y="398"/>
                  <a:pt x="491" y="202"/>
                  <a:pt x="98" y="5"/>
                </a:cubicBezTo>
                <a:cubicBezTo>
                  <a:pt x="91" y="2"/>
                  <a:pt x="83"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flipH="1">
            <a:off x="6396325" y="2645840"/>
            <a:ext cx="233005" cy="264555"/>
          </a:xfrm>
          <a:custGeom>
            <a:avLst/>
            <a:gdLst/>
            <a:ahLst/>
            <a:cxnLst/>
            <a:rect l="l" t="t" r="r" b="b"/>
            <a:pathLst>
              <a:path w="3412" h="3874" extrusionOk="0">
                <a:moveTo>
                  <a:pt x="1023" y="1"/>
                </a:moveTo>
                <a:cubicBezTo>
                  <a:pt x="888" y="1"/>
                  <a:pt x="796" y="199"/>
                  <a:pt x="660" y="224"/>
                </a:cubicBezTo>
                <a:cubicBezTo>
                  <a:pt x="650" y="225"/>
                  <a:pt x="641" y="225"/>
                  <a:pt x="631" y="225"/>
                </a:cubicBezTo>
                <a:cubicBezTo>
                  <a:pt x="516" y="225"/>
                  <a:pt x="413" y="154"/>
                  <a:pt x="309" y="154"/>
                </a:cubicBezTo>
                <a:cubicBezTo>
                  <a:pt x="183" y="168"/>
                  <a:pt x="98" y="294"/>
                  <a:pt x="70" y="420"/>
                </a:cubicBezTo>
                <a:cubicBezTo>
                  <a:pt x="28" y="659"/>
                  <a:pt x="70" y="926"/>
                  <a:pt x="112" y="1192"/>
                </a:cubicBezTo>
                <a:cubicBezTo>
                  <a:pt x="169" y="1557"/>
                  <a:pt x="127" y="1922"/>
                  <a:pt x="28" y="2273"/>
                </a:cubicBezTo>
                <a:cubicBezTo>
                  <a:pt x="0" y="2315"/>
                  <a:pt x="0" y="2343"/>
                  <a:pt x="28" y="2385"/>
                </a:cubicBezTo>
                <a:cubicBezTo>
                  <a:pt x="42" y="2400"/>
                  <a:pt x="56" y="2400"/>
                  <a:pt x="70" y="2414"/>
                </a:cubicBezTo>
                <a:cubicBezTo>
                  <a:pt x="123" y="2429"/>
                  <a:pt x="175" y="2444"/>
                  <a:pt x="221" y="2444"/>
                </a:cubicBezTo>
                <a:cubicBezTo>
                  <a:pt x="262" y="2444"/>
                  <a:pt x="297" y="2432"/>
                  <a:pt x="323" y="2400"/>
                </a:cubicBezTo>
                <a:cubicBezTo>
                  <a:pt x="351" y="2371"/>
                  <a:pt x="351" y="2315"/>
                  <a:pt x="379" y="2259"/>
                </a:cubicBezTo>
                <a:cubicBezTo>
                  <a:pt x="391" y="2210"/>
                  <a:pt x="425" y="2172"/>
                  <a:pt x="461" y="2172"/>
                </a:cubicBezTo>
                <a:cubicBezTo>
                  <a:pt x="466" y="2172"/>
                  <a:pt x="472" y="2173"/>
                  <a:pt x="477" y="2175"/>
                </a:cubicBezTo>
                <a:cubicBezTo>
                  <a:pt x="604" y="2526"/>
                  <a:pt x="941" y="2764"/>
                  <a:pt x="1306" y="2821"/>
                </a:cubicBezTo>
                <a:cubicBezTo>
                  <a:pt x="1432" y="2835"/>
                  <a:pt x="1572" y="2821"/>
                  <a:pt x="1685" y="2877"/>
                </a:cubicBezTo>
                <a:cubicBezTo>
                  <a:pt x="1895" y="2947"/>
                  <a:pt x="2022" y="3143"/>
                  <a:pt x="2148" y="3312"/>
                </a:cubicBezTo>
                <a:cubicBezTo>
                  <a:pt x="2274" y="3508"/>
                  <a:pt x="2387" y="3677"/>
                  <a:pt x="2527" y="3873"/>
                </a:cubicBezTo>
                <a:cubicBezTo>
                  <a:pt x="2780" y="3663"/>
                  <a:pt x="3004" y="3438"/>
                  <a:pt x="3257" y="3228"/>
                </a:cubicBezTo>
                <a:cubicBezTo>
                  <a:pt x="3327" y="3172"/>
                  <a:pt x="3369" y="3101"/>
                  <a:pt x="3411" y="3017"/>
                </a:cubicBezTo>
                <a:lnTo>
                  <a:pt x="3285" y="2652"/>
                </a:lnTo>
                <a:cubicBezTo>
                  <a:pt x="3046" y="2456"/>
                  <a:pt x="2836" y="2245"/>
                  <a:pt x="2639" y="1992"/>
                </a:cubicBezTo>
                <a:cubicBezTo>
                  <a:pt x="2527" y="1852"/>
                  <a:pt x="2429" y="1698"/>
                  <a:pt x="2358" y="1543"/>
                </a:cubicBezTo>
                <a:cubicBezTo>
                  <a:pt x="2316" y="1459"/>
                  <a:pt x="2288" y="1347"/>
                  <a:pt x="2274" y="1262"/>
                </a:cubicBezTo>
                <a:cubicBezTo>
                  <a:pt x="2232" y="1150"/>
                  <a:pt x="2204" y="1052"/>
                  <a:pt x="2176" y="940"/>
                </a:cubicBezTo>
                <a:cubicBezTo>
                  <a:pt x="2106" y="715"/>
                  <a:pt x="2022" y="476"/>
                  <a:pt x="1825" y="350"/>
                </a:cubicBezTo>
                <a:cubicBezTo>
                  <a:pt x="1643" y="238"/>
                  <a:pt x="1362" y="280"/>
                  <a:pt x="1193" y="125"/>
                </a:cubicBezTo>
                <a:cubicBezTo>
                  <a:pt x="1165" y="83"/>
                  <a:pt x="1123" y="27"/>
                  <a:pt x="1081" y="13"/>
                </a:cubicBezTo>
                <a:cubicBezTo>
                  <a:pt x="1061" y="5"/>
                  <a:pt x="1041" y="1"/>
                  <a:pt x="1023"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flipH="1">
            <a:off x="6201764" y="2798196"/>
            <a:ext cx="301978" cy="365625"/>
          </a:xfrm>
          <a:custGeom>
            <a:avLst/>
            <a:gdLst/>
            <a:ahLst/>
            <a:cxnLst/>
            <a:rect l="l" t="t" r="r" b="b"/>
            <a:pathLst>
              <a:path w="4422" h="5354" extrusionOk="0">
                <a:moveTo>
                  <a:pt x="1137" y="0"/>
                </a:moveTo>
                <a:cubicBezTo>
                  <a:pt x="898" y="533"/>
                  <a:pt x="505" y="927"/>
                  <a:pt x="0" y="1179"/>
                </a:cubicBezTo>
                <a:cubicBezTo>
                  <a:pt x="772" y="2190"/>
                  <a:pt x="1334" y="3397"/>
                  <a:pt x="2092" y="4436"/>
                </a:cubicBezTo>
                <a:cubicBezTo>
                  <a:pt x="2316" y="4745"/>
                  <a:pt x="2583" y="5039"/>
                  <a:pt x="2920" y="5222"/>
                </a:cubicBezTo>
                <a:cubicBezTo>
                  <a:pt x="3085" y="5305"/>
                  <a:pt x="3275" y="5354"/>
                  <a:pt x="3459" y="5354"/>
                </a:cubicBezTo>
                <a:cubicBezTo>
                  <a:pt x="3650" y="5354"/>
                  <a:pt x="3837" y="5301"/>
                  <a:pt x="3987" y="5180"/>
                </a:cubicBezTo>
                <a:cubicBezTo>
                  <a:pt x="4338" y="4899"/>
                  <a:pt x="4422" y="4366"/>
                  <a:pt x="4366" y="3888"/>
                </a:cubicBezTo>
                <a:cubicBezTo>
                  <a:pt x="4197" y="2808"/>
                  <a:pt x="3425" y="1951"/>
                  <a:pt x="2625" y="1277"/>
                </a:cubicBezTo>
                <a:cubicBezTo>
                  <a:pt x="2134" y="856"/>
                  <a:pt x="1586" y="449"/>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flipH="1">
            <a:off x="6241030" y="2786177"/>
            <a:ext cx="188958" cy="211426"/>
          </a:xfrm>
          <a:custGeom>
            <a:avLst/>
            <a:gdLst/>
            <a:ahLst/>
            <a:cxnLst/>
            <a:rect l="l" t="t" r="r" b="b"/>
            <a:pathLst>
              <a:path w="2767" h="3096" extrusionOk="0">
                <a:moveTo>
                  <a:pt x="78" y="1"/>
                </a:moveTo>
                <a:cubicBezTo>
                  <a:pt x="61" y="1"/>
                  <a:pt x="43" y="8"/>
                  <a:pt x="29" y="22"/>
                </a:cubicBezTo>
                <a:cubicBezTo>
                  <a:pt x="1" y="50"/>
                  <a:pt x="1" y="92"/>
                  <a:pt x="29" y="120"/>
                </a:cubicBezTo>
                <a:cubicBezTo>
                  <a:pt x="408" y="499"/>
                  <a:pt x="801" y="864"/>
                  <a:pt x="1222" y="1187"/>
                </a:cubicBezTo>
                <a:lnTo>
                  <a:pt x="1363" y="1299"/>
                </a:lnTo>
                <a:cubicBezTo>
                  <a:pt x="1531" y="1411"/>
                  <a:pt x="1685" y="1538"/>
                  <a:pt x="1826" y="1664"/>
                </a:cubicBezTo>
                <a:cubicBezTo>
                  <a:pt x="2205" y="2029"/>
                  <a:pt x="2514" y="2506"/>
                  <a:pt x="2654" y="3026"/>
                </a:cubicBezTo>
                <a:cubicBezTo>
                  <a:pt x="2654" y="3082"/>
                  <a:pt x="2668" y="3096"/>
                  <a:pt x="2696" y="3096"/>
                </a:cubicBezTo>
                <a:cubicBezTo>
                  <a:pt x="2752" y="3082"/>
                  <a:pt x="2766" y="3054"/>
                  <a:pt x="2766" y="3012"/>
                </a:cubicBezTo>
                <a:cubicBezTo>
                  <a:pt x="2626" y="2464"/>
                  <a:pt x="2317" y="1959"/>
                  <a:pt x="1910" y="1580"/>
                </a:cubicBezTo>
                <a:cubicBezTo>
                  <a:pt x="1770" y="1439"/>
                  <a:pt x="1601" y="1313"/>
                  <a:pt x="1433" y="1187"/>
                </a:cubicBezTo>
                <a:lnTo>
                  <a:pt x="1292" y="1074"/>
                </a:lnTo>
                <a:cubicBezTo>
                  <a:pt x="871" y="766"/>
                  <a:pt x="492" y="401"/>
                  <a:pt x="127" y="22"/>
                </a:cubicBezTo>
                <a:cubicBezTo>
                  <a:pt x="113" y="8"/>
                  <a:pt x="96"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flipH="1">
            <a:off x="6396325" y="1933567"/>
            <a:ext cx="242634" cy="197358"/>
          </a:xfrm>
          <a:custGeom>
            <a:avLst/>
            <a:gdLst/>
            <a:ahLst/>
            <a:cxnLst/>
            <a:rect l="l" t="t" r="r" b="b"/>
            <a:pathLst>
              <a:path w="3553" h="2890" extrusionOk="0">
                <a:moveTo>
                  <a:pt x="1703" y="0"/>
                </a:moveTo>
                <a:cubicBezTo>
                  <a:pt x="1435" y="0"/>
                  <a:pt x="1162" y="44"/>
                  <a:pt x="941" y="126"/>
                </a:cubicBezTo>
                <a:cubicBezTo>
                  <a:pt x="548" y="266"/>
                  <a:pt x="268" y="491"/>
                  <a:pt x="141" y="743"/>
                </a:cubicBezTo>
                <a:cubicBezTo>
                  <a:pt x="29" y="982"/>
                  <a:pt x="1" y="1249"/>
                  <a:pt x="29" y="1515"/>
                </a:cubicBezTo>
                <a:cubicBezTo>
                  <a:pt x="57" y="1866"/>
                  <a:pt x="169" y="2231"/>
                  <a:pt x="548" y="2512"/>
                </a:cubicBezTo>
                <a:cubicBezTo>
                  <a:pt x="854" y="2731"/>
                  <a:pt x="1331" y="2890"/>
                  <a:pt x="1812" y="2890"/>
                </a:cubicBezTo>
                <a:cubicBezTo>
                  <a:pt x="1948" y="2890"/>
                  <a:pt x="2085" y="2877"/>
                  <a:pt x="2219" y="2849"/>
                </a:cubicBezTo>
                <a:cubicBezTo>
                  <a:pt x="2598" y="2765"/>
                  <a:pt x="2878" y="2582"/>
                  <a:pt x="3061" y="2386"/>
                </a:cubicBezTo>
                <a:cubicBezTo>
                  <a:pt x="3552" y="1866"/>
                  <a:pt x="3468" y="1193"/>
                  <a:pt x="3047" y="631"/>
                </a:cubicBezTo>
                <a:cubicBezTo>
                  <a:pt x="2878" y="406"/>
                  <a:pt x="2640" y="182"/>
                  <a:pt x="2247" y="70"/>
                </a:cubicBezTo>
                <a:cubicBezTo>
                  <a:pt x="2083" y="23"/>
                  <a:pt x="1894" y="0"/>
                  <a:pt x="1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flipH="1">
            <a:off x="6507568" y="1993868"/>
            <a:ext cx="54700" cy="131390"/>
          </a:xfrm>
          <a:custGeom>
            <a:avLst/>
            <a:gdLst/>
            <a:ahLst/>
            <a:cxnLst/>
            <a:rect l="l" t="t" r="r" b="b"/>
            <a:pathLst>
              <a:path w="801" h="1924" extrusionOk="0">
                <a:moveTo>
                  <a:pt x="1" y="1"/>
                </a:moveTo>
                <a:lnTo>
                  <a:pt x="1" y="1"/>
                </a:lnTo>
                <a:cubicBezTo>
                  <a:pt x="394" y="576"/>
                  <a:pt x="632" y="1250"/>
                  <a:pt x="689" y="1924"/>
                </a:cubicBezTo>
                <a:cubicBezTo>
                  <a:pt x="773" y="1741"/>
                  <a:pt x="801" y="1531"/>
                  <a:pt x="801" y="1334"/>
                </a:cubicBezTo>
                <a:cubicBezTo>
                  <a:pt x="801" y="1068"/>
                  <a:pt x="773" y="787"/>
                  <a:pt x="731" y="520"/>
                </a:cubicBezTo>
                <a:cubicBezTo>
                  <a:pt x="689" y="366"/>
                  <a:pt x="632" y="211"/>
                  <a:pt x="520" y="127"/>
                </a:cubicBezTo>
                <a:cubicBezTo>
                  <a:pt x="352" y="29"/>
                  <a:pt x="169" y="7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flipH="1">
            <a:off x="6576545" y="2247909"/>
            <a:ext cx="201387" cy="262302"/>
          </a:xfrm>
          <a:custGeom>
            <a:avLst/>
            <a:gdLst/>
            <a:ahLst/>
            <a:cxnLst/>
            <a:rect l="l" t="t" r="r" b="b"/>
            <a:pathLst>
              <a:path w="2949" h="3841" extrusionOk="0">
                <a:moveTo>
                  <a:pt x="2429" y="1"/>
                </a:moveTo>
                <a:cubicBezTo>
                  <a:pt x="1881" y="267"/>
                  <a:pt x="843" y="506"/>
                  <a:pt x="211" y="562"/>
                </a:cubicBezTo>
                <a:cubicBezTo>
                  <a:pt x="113" y="1629"/>
                  <a:pt x="323" y="2261"/>
                  <a:pt x="0" y="3285"/>
                </a:cubicBezTo>
                <a:cubicBezTo>
                  <a:pt x="423" y="3661"/>
                  <a:pt x="1038" y="3840"/>
                  <a:pt x="1640" y="3840"/>
                </a:cubicBezTo>
                <a:cubicBezTo>
                  <a:pt x="2118" y="3840"/>
                  <a:pt x="2588" y="3727"/>
                  <a:pt x="2948" y="3510"/>
                </a:cubicBezTo>
                <a:cubicBezTo>
                  <a:pt x="2780" y="2233"/>
                  <a:pt x="2597" y="1278"/>
                  <a:pt x="2429"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flipH="1">
            <a:off x="6573679" y="1992502"/>
            <a:ext cx="338445" cy="376278"/>
          </a:xfrm>
          <a:custGeom>
            <a:avLst/>
            <a:gdLst/>
            <a:ahLst/>
            <a:cxnLst/>
            <a:rect l="l" t="t" r="r" b="b"/>
            <a:pathLst>
              <a:path w="4956" h="5510" extrusionOk="0">
                <a:moveTo>
                  <a:pt x="2485" y="1"/>
                </a:moveTo>
                <a:cubicBezTo>
                  <a:pt x="2354" y="1"/>
                  <a:pt x="2223" y="8"/>
                  <a:pt x="2092" y="21"/>
                </a:cubicBezTo>
                <a:cubicBezTo>
                  <a:pt x="1853" y="49"/>
                  <a:pt x="1600" y="91"/>
                  <a:pt x="1390" y="189"/>
                </a:cubicBezTo>
                <a:cubicBezTo>
                  <a:pt x="1179" y="301"/>
                  <a:pt x="842" y="1059"/>
                  <a:pt x="800" y="1298"/>
                </a:cubicBezTo>
                <a:cubicBezTo>
                  <a:pt x="800" y="1298"/>
                  <a:pt x="0" y="3263"/>
                  <a:pt x="969" y="5130"/>
                </a:cubicBezTo>
                <a:cubicBezTo>
                  <a:pt x="1025" y="5229"/>
                  <a:pt x="1039" y="5383"/>
                  <a:pt x="1151" y="5453"/>
                </a:cubicBezTo>
                <a:cubicBezTo>
                  <a:pt x="1235" y="5509"/>
                  <a:pt x="1320" y="5509"/>
                  <a:pt x="1404" y="5509"/>
                </a:cubicBezTo>
                <a:cubicBezTo>
                  <a:pt x="2274" y="5509"/>
                  <a:pt x="3145" y="5243"/>
                  <a:pt x="3818" y="4709"/>
                </a:cubicBezTo>
                <a:cubicBezTo>
                  <a:pt x="4478" y="4162"/>
                  <a:pt x="4927" y="3319"/>
                  <a:pt x="4955" y="2435"/>
                </a:cubicBezTo>
                <a:cubicBezTo>
                  <a:pt x="4955" y="1551"/>
                  <a:pt x="4492" y="652"/>
                  <a:pt x="3720" y="259"/>
                </a:cubicBezTo>
                <a:cubicBezTo>
                  <a:pt x="3343" y="76"/>
                  <a:pt x="2917" y="1"/>
                  <a:pt x="2485"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flipH="1">
            <a:off x="6514267" y="1922846"/>
            <a:ext cx="381605" cy="359615"/>
          </a:xfrm>
          <a:custGeom>
            <a:avLst/>
            <a:gdLst/>
            <a:ahLst/>
            <a:cxnLst/>
            <a:rect l="l" t="t" r="r" b="b"/>
            <a:pathLst>
              <a:path w="5588" h="5266" extrusionOk="0">
                <a:moveTo>
                  <a:pt x="2196" y="1"/>
                </a:moveTo>
                <a:cubicBezTo>
                  <a:pt x="2166" y="1"/>
                  <a:pt x="2136" y="1"/>
                  <a:pt x="2106" y="2"/>
                </a:cubicBezTo>
                <a:cubicBezTo>
                  <a:pt x="745" y="58"/>
                  <a:pt x="1" y="1209"/>
                  <a:pt x="352" y="1827"/>
                </a:cubicBezTo>
                <a:cubicBezTo>
                  <a:pt x="815" y="2529"/>
                  <a:pt x="1138" y="2332"/>
                  <a:pt x="1910" y="2641"/>
                </a:cubicBezTo>
                <a:cubicBezTo>
                  <a:pt x="2247" y="2781"/>
                  <a:pt x="2612" y="2866"/>
                  <a:pt x="2850" y="3132"/>
                </a:cubicBezTo>
                <a:cubicBezTo>
                  <a:pt x="3047" y="3343"/>
                  <a:pt x="3131" y="3596"/>
                  <a:pt x="3257" y="3862"/>
                </a:cubicBezTo>
                <a:cubicBezTo>
                  <a:pt x="3482" y="4396"/>
                  <a:pt x="3819" y="4859"/>
                  <a:pt x="4226" y="5266"/>
                </a:cubicBezTo>
                <a:cubicBezTo>
                  <a:pt x="4703" y="4704"/>
                  <a:pt x="5195" y="4550"/>
                  <a:pt x="5447" y="3848"/>
                </a:cubicBezTo>
                <a:cubicBezTo>
                  <a:pt x="5588" y="3483"/>
                  <a:pt x="5588" y="2571"/>
                  <a:pt x="5546" y="2150"/>
                </a:cubicBezTo>
                <a:cubicBezTo>
                  <a:pt x="5475" y="1743"/>
                  <a:pt x="5265" y="1406"/>
                  <a:pt x="4998" y="1111"/>
                </a:cubicBezTo>
                <a:cubicBezTo>
                  <a:pt x="4373" y="417"/>
                  <a:pt x="3128" y="1"/>
                  <a:pt x="2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flipH="1">
            <a:off x="6624483" y="2123074"/>
            <a:ext cx="72934" cy="122034"/>
          </a:xfrm>
          <a:custGeom>
            <a:avLst/>
            <a:gdLst/>
            <a:ahLst/>
            <a:cxnLst/>
            <a:rect l="l" t="t" r="r" b="b"/>
            <a:pathLst>
              <a:path w="1068" h="1787" extrusionOk="0">
                <a:moveTo>
                  <a:pt x="697" y="0"/>
                </a:moveTo>
                <a:cubicBezTo>
                  <a:pt x="644" y="0"/>
                  <a:pt x="580" y="23"/>
                  <a:pt x="534" y="46"/>
                </a:cubicBezTo>
                <a:cubicBezTo>
                  <a:pt x="337" y="158"/>
                  <a:pt x="183" y="313"/>
                  <a:pt x="57" y="509"/>
                </a:cubicBezTo>
                <a:lnTo>
                  <a:pt x="1" y="1618"/>
                </a:lnTo>
                <a:cubicBezTo>
                  <a:pt x="29" y="1716"/>
                  <a:pt x="155" y="1786"/>
                  <a:pt x="267" y="1786"/>
                </a:cubicBezTo>
                <a:cubicBezTo>
                  <a:pt x="365" y="1772"/>
                  <a:pt x="478" y="1702"/>
                  <a:pt x="562" y="1632"/>
                </a:cubicBezTo>
                <a:cubicBezTo>
                  <a:pt x="927" y="1295"/>
                  <a:pt x="1067" y="734"/>
                  <a:pt x="927" y="242"/>
                </a:cubicBezTo>
                <a:cubicBezTo>
                  <a:pt x="899" y="144"/>
                  <a:pt x="843" y="32"/>
                  <a:pt x="730" y="4"/>
                </a:cubicBezTo>
                <a:cubicBezTo>
                  <a:pt x="720" y="1"/>
                  <a:pt x="709" y="0"/>
                  <a:pt x="697"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flipH="1">
            <a:off x="6472059" y="2675478"/>
            <a:ext cx="200431" cy="382561"/>
          </a:xfrm>
          <a:custGeom>
            <a:avLst/>
            <a:gdLst/>
            <a:ahLst/>
            <a:cxnLst/>
            <a:rect l="l" t="t" r="r" b="b"/>
            <a:pathLst>
              <a:path w="2935" h="5602" extrusionOk="0">
                <a:moveTo>
                  <a:pt x="253" y="0"/>
                </a:moveTo>
                <a:cubicBezTo>
                  <a:pt x="113" y="0"/>
                  <a:pt x="0" y="113"/>
                  <a:pt x="0" y="253"/>
                </a:cubicBezTo>
                <a:lnTo>
                  <a:pt x="0" y="5349"/>
                </a:lnTo>
                <a:cubicBezTo>
                  <a:pt x="0" y="5489"/>
                  <a:pt x="127" y="5601"/>
                  <a:pt x="253" y="5601"/>
                </a:cubicBezTo>
                <a:lnTo>
                  <a:pt x="2696" y="5601"/>
                </a:lnTo>
                <a:cubicBezTo>
                  <a:pt x="2836" y="5601"/>
                  <a:pt x="2934" y="5489"/>
                  <a:pt x="2934" y="5349"/>
                </a:cubicBezTo>
                <a:lnTo>
                  <a:pt x="2934" y="253"/>
                </a:lnTo>
                <a:cubicBezTo>
                  <a:pt x="2934" y="113"/>
                  <a:pt x="2822" y="0"/>
                  <a:pt x="2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flipH="1">
            <a:off x="6557420" y="2711877"/>
            <a:ext cx="21102" cy="21170"/>
          </a:xfrm>
          <a:custGeom>
            <a:avLst/>
            <a:gdLst/>
            <a:ahLst/>
            <a:cxnLst/>
            <a:rect l="l" t="t" r="r" b="b"/>
            <a:pathLst>
              <a:path w="309" h="310" extrusionOk="0">
                <a:moveTo>
                  <a:pt x="155" y="1"/>
                </a:moveTo>
                <a:cubicBezTo>
                  <a:pt x="70" y="1"/>
                  <a:pt x="0" y="71"/>
                  <a:pt x="0" y="155"/>
                </a:cubicBezTo>
                <a:cubicBezTo>
                  <a:pt x="0" y="239"/>
                  <a:pt x="70" y="310"/>
                  <a:pt x="155" y="310"/>
                </a:cubicBezTo>
                <a:cubicBezTo>
                  <a:pt x="239" y="310"/>
                  <a:pt x="309" y="239"/>
                  <a:pt x="309" y="155"/>
                </a:cubicBezTo>
                <a:cubicBezTo>
                  <a:pt x="309" y="71"/>
                  <a:pt x="239"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flipH="1">
            <a:off x="6919778" y="2450118"/>
            <a:ext cx="279989" cy="666852"/>
          </a:xfrm>
          <a:custGeom>
            <a:avLst/>
            <a:gdLst/>
            <a:ahLst/>
            <a:cxnLst/>
            <a:rect l="l" t="t" r="r" b="b"/>
            <a:pathLst>
              <a:path w="4100" h="9765" extrusionOk="0">
                <a:moveTo>
                  <a:pt x="3102" y="1"/>
                </a:moveTo>
                <a:cubicBezTo>
                  <a:pt x="2901" y="1"/>
                  <a:pt x="2703" y="134"/>
                  <a:pt x="2556" y="268"/>
                </a:cubicBezTo>
                <a:cubicBezTo>
                  <a:pt x="1657" y="1054"/>
                  <a:pt x="1166" y="2247"/>
                  <a:pt x="829" y="3427"/>
                </a:cubicBezTo>
                <a:cubicBezTo>
                  <a:pt x="422" y="4830"/>
                  <a:pt x="71" y="6304"/>
                  <a:pt x="57" y="7764"/>
                </a:cubicBezTo>
                <a:cubicBezTo>
                  <a:pt x="43" y="8115"/>
                  <a:pt x="1" y="8480"/>
                  <a:pt x="57" y="8831"/>
                </a:cubicBezTo>
                <a:cubicBezTo>
                  <a:pt x="141" y="9407"/>
                  <a:pt x="1026" y="9687"/>
                  <a:pt x="1475" y="9743"/>
                </a:cubicBezTo>
                <a:cubicBezTo>
                  <a:pt x="1524" y="9750"/>
                  <a:pt x="1728" y="9764"/>
                  <a:pt x="1921" y="9764"/>
                </a:cubicBezTo>
                <a:cubicBezTo>
                  <a:pt x="2114" y="9764"/>
                  <a:pt x="2296" y="9750"/>
                  <a:pt x="2303" y="9701"/>
                </a:cubicBezTo>
                <a:cubicBezTo>
                  <a:pt x="2486" y="8213"/>
                  <a:pt x="2808" y="6725"/>
                  <a:pt x="3272" y="5308"/>
                </a:cubicBezTo>
                <a:cubicBezTo>
                  <a:pt x="3510" y="4550"/>
                  <a:pt x="3791" y="3778"/>
                  <a:pt x="3959" y="2991"/>
                </a:cubicBezTo>
                <a:cubicBezTo>
                  <a:pt x="4100" y="2191"/>
                  <a:pt x="4100" y="1335"/>
                  <a:pt x="3777" y="605"/>
                </a:cubicBezTo>
                <a:cubicBezTo>
                  <a:pt x="3637" y="310"/>
                  <a:pt x="3426" y="16"/>
                  <a:pt x="3131" y="1"/>
                </a:cubicBezTo>
                <a:cubicBezTo>
                  <a:pt x="3121" y="1"/>
                  <a:pt x="311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flipH="1">
            <a:off x="6753219" y="2969196"/>
            <a:ext cx="448460" cy="208626"/>
          </a:xfrm>
          <a:custGeom>
            <a:avLst/>
            <a:gdLst/>
            <a:ahLst/>
            <a:cxnLst/>
            <a:rect l="l" t="t" r="r" b="b"/>
            <a:pathLst>
              <a:path w="6567" h="3055" extrusionOk="0">
                <a:moveTo>
                  <a:pt x="6008" y="0"/>
                </a:moveTo>
                <a:cubicBezTo>
                  <a:pt x="5973" y="0"/>
                  <a:pt x="5935" y="7"/>
                  <a:pt x="5897" y="23"/>
                </a:cubicBezTo>
                <a:cubicBezTo>
                  <a:pt x="4367" y="528"/>
                  <a:pt x="2682" y="247"/>
                  <a:pt x="1124" y="598"/>
                </a:cubicBezTo>
                <a:cubicBezTo>
                  <a:pt x="703" y="683"/>
                  <a:pt x="240" y="865"/>
                  <a:pt x="85" y="1286"/>
                </a:cubicBezTo>
                <a:cubicBezTo>
                  <a:pt x="1" y="1525"/>
                  <a:pt x="15" y="1820"/>
                  <a:pt x="141" y="2072"/>
                </a:cubicBezTo>
                <a:cubicBezTo>
                  <a:pt x="240" y="2311"/>
                  <a:pt x="450" y="2507"/>
                  <a:pt x="661" y="2662"/>
                </a:cubicBezTo>
                <a:cubicBezTo>
                  <a:pt x="1058" y="2947"/>
                  <a:pt x="1537" y="3055"/>
                  <a:pt x="2017" y="3055"/>
                </a:cubicBezTo>
                <a:cubicBezTo>
                  <a:pt x="2198" y="3055"/>
                  <a:pt x="2379" y="3040"/>
                  <a:pt x="2556" y="3013"/>
                </a:cubicBezTo>
                <a:cubicBezTo>
                  <a:pt x="3187" y="2900"/>
                  <a:pt x="3791" y="2620"/>
                  <a:pt x="4381" y="2339"/>
                </a:cubicBezTo>
                <a:cubicBezTo>
                  <a:pt x="4984" y="2058"/>
                  <a:pt x="5588" y="1777"/>
                  <a:pt x="6219" y="1679"/>
                </a:cubicBezTo>
                <a:cubicBezTo>
                  <a:pt x="6567" y="869"/>
                  <a:pt x="6396" y="0"/>
                  <a:pt x="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flipH="1">
            <a:off x="6490296" y="2857609"/>
            <a:ext cx="341313" cy="216274"/>
          </a:xfrm>
          <a:custGeom>
            <a:avLst/>
            <a:gdLst/>
            <a:ahLst/>
            <a:cxnLst/>
            <a:rect l="l" t="t" r="r" b="b"/>
            <a:pathLst>
              <a:path w="4998" h="3167" extrusionOk="0">
                <a:moveTo>
                  <a:pt x="2373" y="0"/>
                </a:moveTo>
                <a:cubicBezTo>
                  <a:pt x="2036" y="141"/>
                  <a:pt x="1755" y="407"/>
                  <a:pt x="1601" y="744"/>
                </a:cubicBezTo>
                <a:cubicBezTo>
                  <a:pt x="1587" y="815"/>
                  <a:pt x="1544" y="857"/>
                  <a:pt x="1530" y="927"/>
                </a:cubicBezTo>
                <a:cubicBezTo>
                  <a:pt x="1025" y="1516"/>
                  <a:pt x="618" y="1544"/>
                  <a:pt x="225" y="1881"/>
                </a:cubicBezTo>
                <a:cubicBezTo>
                  <a:pt x="70" y="2036"/>
                  <a:pt x="0" y="2218"/>
                  <a:pt x="70" y="2457"/>
                </a:cubicBezTo>
                <a:cubicBezTo>
                  <a:pt x="127" y="2724"/>
                  <a:pt x="351" y="3103"/>
                  <a:pt x="590" y="3159"/>
                </a:cubicBezTo>
                <a:cubicBezTo>
                  <a:pt x="625" y="3164"/>
                  <a:pt x="661" y="3167"/>
                  <a:pt x="696" y="3167"/>
                </a:cubicBezTo>
                <a:cubicBezTo>
                  <a:pt x="1108" y="3167"/>
                  <a:pt x="1509" y="2820"/>
                  <a:pt x="1909" y="2794"/>
                </a:cubicBezTo>
                <a:cubicBezTo>
                  <a:pt x="1969" y="2786"/>
                  <a:pt x="2030" y="2784"/>
                  <a:pt x="2094" y="2784"/>
                </a:cubicBezTo>
                <a:cubicBezTo>
                  <a:pt x="2250" y="2784"/>
                  <a:pt x="2415" y="2800"/>
                  <a:pt x="2572" y="2800"/>
                </a:cubicBezTo>
                <a:cubicBezTo>
                  <a:pt x="2713" y="2800"/>
                  <a:pt x="2847" y="2787"/>
                  <a:pt x="2962" y="2738"/>
                </a:cubicBezTo>
                <a:cubicBezTo>
                  <a:pt x="3046" y="2724"/>
                  <a:pt x="3257" y="2724"/>
                  <a:pt x="3355" y="2682"/>
                </a:cubicBezTo>
                <a:cubicBezTo>
                  <a:pt x="3496" y="2625"/>
                  <a:pt x="3496" y="2527"/>
                  <a:pt x="3608" y="2443"/>
                </a:cubicBezTo>
                <a:cubicBezTo>
                  <a:pt x="4057" y="2162"/>
                  <a:pt x="4478" y="1839"/>
                  <a:pt x="4773" y="1404"/>
                </a:cubicBezTo>
                <a:cubicBezTo>
                  <a:pt x="4801" y="1348"/>
                  <a:pt x="4843" y="1292"/>
                  <a:pt x="4843" y="1250"/>
                </a:cubicBezTo>
                <a:cubicBezTo>
                  <a:pt x="4857" y="1194"/>
                  <a:pt x="4829" y="1123"/>
                  <a:pt x="4773" y="1109"/>
                </a:cubicBezTo>
                <a:cubicBezTo>
                  <a:pt x="4857" y="1039"/>
                  <a:pt x="4941" y="955"/>
                  <a:pt x="4984" y="843"/>
                </a:cubicBezTo>
                <a:cubicBezTo>
                  <a:pt x="4998" y="730"/>
                  <a:pt x="4941" y="604"/>
                  <a:pt x="4829" y="576"/>
                </a:cubicBezTo>
                <a:cubicBezTo>
                  <a:pt x="4871" y="520"/>
                  <a:pt x="4913" y="450"/>
                  <a:pt x="4941" y="365"/>
                </a:cubicBezTo>
                <a:cubicBezTo>
                  <a:pt x="4970" y="281"/>
                  <a:pt x="4970" y="197"/>
                  <a:pt x="4913" y="141"/>
                </a:cubicBezTo>
                <a:cubicBezTo>
                  <a:pt x="4881" y="115"/>
                  <a:pt x="4839" y="104"/>
                  <a:pt x="4797" y="104"/>
                </a:cubicBezTo>
                <a:cubicBezTo>
                  <a:pt x="4748" y="104"/>
                  <a:pt x="4698" y="118"/>
                  <a:pt x="4661" y="141"/>
                </a:cubicBezTo>
                <a:cubicBezTo>
                  <a:pt x="4586" y="166"/>
                  <a:pt x="4522" y="213"/>
                  <a:pt x="4449" y="213"/>
                </a:cubicBezTo>
                <a:cubicBezTo>
                  <a:pt x="4440" y="213"/>
                  <a:pt x="4431" y="212"/>
                  <a:pt x="4422" y="211"/>
                </a:cubicBezTo>
                <a:cubicBezTo>
                  <a:pt x="4478" y="127"/>
                  <a:pt x="4366" y="14"/>
                  <a:pt x="4282" y="14"/>
                </a:cubicBezTo>
                <a:cubicBezTo>
                  <a:pt x="4197" y="14"/>
                  <a:pt x="4099" y="85"/>
                  <a:pt x="4029" y="141"/>
                </a:cubicBezTo>
                <a:cubicBezTo>
                  <a:pt x="3580" y="492"/>
                  <a:pt x="3018" y="702"/>
                  <a:pt x="2443" y="702"/>
                </a:cubicBezTo>
                <a:lnTo>
                  <a:pt x="2373" y="702"/>
                </a:lnTo>
                <a:lnTo>
                  <a:pt x="2373" y="0"/>
                </a:ln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flipH="1">
            <a:off x="6787430" y="2961206"/>
            <a:ext cx="315500" cy="69041"/>
          </a:xfrm>
          <a:custGeom>
            <a:avLst/>
            <a:gdLst/>
            <a:ahLst/>
            <a:cxnLst/>
            <a:rect l="l" t="t" r="r" b="b"/>
            <a:pathLst>
              <a:path w="4620" h="1011" extrusionOk="0">
                <a:moveTo>
                  <a:pt x="4410" y="1"/>
                </a:moveTo>
                <a:cubicBezTo>
                  <a:pt x="4214" y="1"/>
                  <a:pt x="4010" y="56"/>
                  <a:pt x="3833" y="112"/>
                </a:cubicBezTo>
                <a:lnTo>
                  <a:pt x="3763" y="140"/>
                </a:lnTo>
                <a:cubicBezTo>
                  <a:pt x="3117" y="322"/>
                  <a:pt x="2429" y="421"/>
                  <a:pt x="1741" y="421"/>
                </a:cubicBezTo>
                <a:lnTo>
                  <a:pt x="1601" y="421"/>
                </a:lnTo>
                <a:cubicBezTo>
                  <a:pt x="1495" y="421"/>
                  <a:pt x="1383" y="415"/>
                  <a:pt x="1271" y="415"/>
                </a:cubicBezTo>
                <a:cubicBezTo>
                  <a:pt x="1131" y="415"/>
                  <a:pt x="990" y="424"/>
                  <a:pt x="857" y="463"/>
                </a:cubicBezTo>
                <a:cubicBezTo>
                  <a:pt x="548" y="561"/>
                  <a:pt x="296" y="715"/>
                  <a:pt x="43" y="884"/>
                </a:cubicBezTo>
                <a:cubicBezTo>
                  <a:pt x="1" y="912"/>
                  <a:pt x="1" y="954"/>
                  <a:pt x="29" y="982"/>
                </a:cubicBezTo>
                <a:cubicBezTo>
                  <a:pt x="57" y="1010"/>
                  <a:pt x="85" y="1010"/>
                  <a:pt x="99" y="1010"/>
                </a:cubicBezTo>
                <a:cubicBezTo>
                  <a:pt x="113" y="1010"/>
                  <a:pt x="127" y="1010"/>
                  <a:pt x="127" y="996"/>
                </a:cubicBezTo>
                <a:cubicBezTo>
                  <a:pt x="366" y="842"/>
                  <a:pt x="604" y="659"/>
                  <a:pt x="885" y="589"/>
                </a:cubicBezTo>
                <a:cubicBezTo>
                  <a:pt x="1110" y="533"/>
                  <a:pt x="1376" y="533"/>
                  <a:pt x="1601" y="533"/>
                </a:cubicBezTo>
                <a:lnTo>
                  <a:pt x="1741" y="533"/>
                </a:lnTo>
                <a:cubicBezTo>
                  <a:pt x="2443" y="533"/>
                  <a:pt x="3131" y="449"/>
                  <a:pt x="3805" y="252"/>
                </a:cubicBezTo>
                <a:lnTo>
                  <a:pt x="3875" y="238"/>
                </a:lnTo>
                <a:cubicBezTo>
                  <a:pt x="4053" y="183"/>
                  <a:pt x="4230" y="127"/>
                  <a:pt x="4408" y="127"/>
                </a:cubicBezTo>
                <a:cubicBezTo>
                  <a:pt x="4455" y="127"/>
                  <a:pt x="4502" y="131"/>
                  <a:pt x="4549" y="140"/>
                </a:cubicBezTo>
                <a:cubicBezTo>
                  <a:pt x="4591" y="140"/>
                  <a:pt x="4619" y="112"/>
                  <a:pt x="4619" y="84"/>
                </a:cubicBezTo>
                <a:cubicBezTo>
                  <a:pt x="4619" y="42"/>
                  <a:pt x="4605" y="13"/>
                  <a:pt x="4563" y="13"/>
                </a:cubicBezTo>
                <a:cubicBezTo>
                  <a:pt x="4513" y="5"/>
                  <a:pt x="4462" y="1"/>
                  <a:pt x="4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flipH="1">
            <a:off x="6919775" y="2598787"/>
            <a:ext cx="105508" cy="391165"/>
          </a:xfrm>
          <a:custGeom>
            <a:avLst/>
            <a:gdLst/>
            <a:ahLst/>
            <a:cxnLst/>
            <a:rect l="l" t="t" r="r" b="b"/>
            <a:pathLst>
              <a:path w="1545" h="5728" extrusionOk="0">
                <a:moveTo>
                  <a:pt x="1433" y="0"/>
                </a:moveTo>
                <a:cubicBezTo>
                  <a:pt x="1404" y="0"/>
                  <a:pt x="1362" y="42"/>
                  <a:pt x="1362" y="70"/>
                </a:cubicBezTo>
                <a:cubicBezTo>
                  <a:pt x="1404" y="885"/>
                  <a:pt x="1096" y="1671"/>
                  <a:pt x="815" y="2429"/>
                </a:cubicBezTo>
                <a:cubicBezTo>
                  <a:pt x="675" y="2794"/>
                  <a:pt x="534" y="3159"/>
                  <a:pt x="436" y="3552"/>
                </a:cubicBezTo>
                <a:cubicBezTo>
                  <a:pt x="352" y="3861"/>
                  <a:pt x="282" y="4197"/>
                  <a:pt x="225" y="4506"/>
                </a:cubicBezTo>
                <a:lnTo>
                  <a:pt x="1" y="5657"/>
                </a:lnTo>
                <a:cubicBezTo>
                  <a:pt x="15" y="5685"/>
                  <a:pt x="29" y="5728"/>
                  <a:pt x="85" y="5728"/>
                </a:cubicBezTo>
                <a:cubicBezTo>
                  <a:pt x="113" y="5728"/>
                  <a:pt x="141" y="5699"/>
                  <a:pt x="155" y="5671"/>
                </a:cubicBezTo>
                <a:lnTo>
                  <a:pt x="380" y="4534"/>
                </a:lnTo>
                <a:cubicBezTo>
                  <a:pt x="436" y="4212"/>
                  <a:pt x="506" y="3903"/>
                  <a:pt x="590" y="3580"/>
                </a:cubicBezTo>
                <a:cubicBezTo>
                  <a:pt x="703" y="3215"/>
                  <a:pt x="829" y="2822"/>
                  <a:pt x="955" y="2471"/>
                </a:cubicBezTo>
                <a:cubicBezTo>
                  <a:pt x="1236" y="1699"/>
                  <a:pt x="1545" y="913"/>
                  <a:pt x="1503" y="70"/>
                </a:cubicBezTo>
                <a:cubicBezTo>
                  <a:pt x="1503" y="42"/>
                  <a:pt x="1489" y="0"/>
                  <a:pt x="1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flipH="1">
            <a:off x="7157498" y="3117660"/>
            <a:ext cx="181242" cy="639194"/>
          </a:xfrm>
          <a:custGeom>
            <a:avLst/>
            <a:gdLst/>
            <a:ahLst/>
            <a:cxnLst/>
            <a:rect l="l" t="t" r="r" b="b"/>
            <a:pathLst>
              <a:path w="2654" h="9360" extrusionOk="0">
                <a:moveTo>
                  <a:pt x="1252" y="0"/>
                </a:moveTo>
                <a:cubicBezTo>
                  <a:pt x="1133" y="0"/>
                  <a:pt x="1014" y="22"/>
                  <a:pt x="899" y="67"/>
                </a:cubicBezTo>
                <a:cubicBezTo>
                  <a:pt x="281" y="319"/>
                  <a:pt x="211" y="1021"/>
                  <a:pt x="197" y="1639"/>
                </a:cubicBezTo>
                <a:cubicBezTo>
                  <a:pt x="127" y="4011"/>
                  <a:pt x="71" y="6398"/>
                  <a:pt x="1" y="8784"/>
                </a:cubicBezTo>
                <a:cubicBezTo>
                  <a:pt x="1" y="9093"/>
                  <a:pt x="253" y="9359"/>
                  <a:pt x="562" y="9359"/>
                </a:cubicBezTo>
                <a:lnTo>
                  <a:pt x="1853" y="9359"/>
                </a:lnTo>
                <a:cubicBezTo>
                  <a:pt x="2134" y="9359"/>
                  <a:pt x="2373" y="9121"/>
                  <a:pt x="2387" y="8826"/>
                </a:cubicBezTo>
                <a:cubicBezTo>
                  <a:pt x="2485" y="6763"/>
                  <a:pt x="2555" y="4685"/>
                  <a:pt x="2626" y="2622"/>
                </a:cubicBezTo>
                <a:cubicBezTo>
                  <a:pt x="2640" y="1807"/>
                  <a:pt x="2654" y="951"/>
                  <a:pt x="2036" y="333"/>
                </a:cubicBezTo>
                <a:cubicBezTo>
                  <a:pt x="1827" y="125"/>
                  <a:pt x="1541" y="0"/>
                  <a:pt x="1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flipH="1">
            <a:off x="7146913" y="3110763"/>
            <a:ext cx="197563" cy="651009"/>
          </a:xfrm>
          <a:custGeom>
            <a:avLst/>
            <a:gdLst/>
            <a:ahLst/>
            <a:cxnLst/>
            <a:rect l="l" t="t" r="r" b="b"/>
            <a:pathLst>
              <a:path w="2893" h="9533" extrusionOk="0">
                <a:moveTo>
                  <a:pt x="1376" y="182"/>
                </a:moveTo>
                <a:cubicBezTo>
                  <a:pt x="1629" y="182"/>
                  <a:pt x="1895" y="308"/>
                  <a:pt x="2092" y="505"/>
                </a:cubicBezTo>
                <a:cubicBezTo>
                  <a:pt x="2681" y="1094"/>
                  <a:pt x="2667" y="1993"/>
                  <a:pt x="2639" y="2708"/>
                </a:cubicBezTo>
                <a:lnTo>
                  <a:pt x="2401" y="8927"/>
                </a:lnTo>
                <a:cubicBezTo>
                  <a:pt x="2401" y="9166"/>
                  <a:pt x="2190" y="9362"/>
                  <a:pt x="1952" y="9362"/>
                </a:cubicBezTo>
                <a:lnTo>
                  <a:pt x="674" y="9362"/>
                </a:lnTo>
                <a:cubicBezTo>
                  <a:pt x="548" y="9362"/>
                  <a:pt x="421" y="9306"/>
                  <a:pt x="337" y="9222"/>
                </a:cubicBezTo>
                <a:cubicBezTo>
                  <a:pt x="225" y="9138"/>
                  <a:pt x="197" y="9011"/>
                  <a:pt x="197" y="8885"/>
                </a:cubicBezTo>
                <a:lnTo>
                  <a:pt x="393" y="1740"/>
                </a:lnTo>
                <a:cubicBezTo>
                  <a:pt x="407" y="1122"/>
                  <a:pt x="464" y="462"/>
                  <a:pt x="1039" y="238"/>
                </a:cubicBezTo>
                <a:cubicBezTo>
                  <a:pt x="1137" y="210"/>
                  <a:pt x="1250" y="196"/>
                  <a:pt x="1376" y="182"/>
                </a:cubicBezTo>
                <a:close/>
                <a:moveTo>
                  <a:pt x="1367" y="1"/>
                </a:moveTo>
                <a:cubicBezTo>
                  <a:pt x="1235" y="1"/>
                  <a:pt x="1105" y="23"/>
                  <a:pt x="983" y="69"/>
                </a:cubicBezTo>
                <a:cubicBezTo>
                  <a:pt x="253" y="364"/>
                  <a:pt x="225" y="1249"/>
                  <a:pt x="211" y="1712"/>
                </a:cubicBezTo>
                <a:lnTo>
                  <a:pt x="14" y="8871"/>
                </a:lnTo>
                <a:cubicBezTo>
                  <a:pt x="0" y="9053"/>
                  <a:pt x="71" y="9222"/>
                  <a:pt x="197" y="9348"/>
                </a:cubicBezTo>
                <a:cubicBezTo>
                  <a:pt x="313" y="9464"/>
                  <a:pt x="452" y="9532"/>
                  <a:pt x="636" y="9532"/>
                </a:cubicBezTo>
                <a:cubicBezTo>
                  <a:pt x="653" y="9532"/>
                  <a:pt x="670" y="9532"/>
                  <a:pt x="688" y="9531"/>
                </a:cubicBezTo>
                <a:lnTo>
                  <a:pt x="1966" y="9531"/>
                </a:lnTo>
                <a:cubicBezTo>
                  <a:pt x="2302" y="9531"/>
                  <a:pt x="2583" y="9250"/>
                  <a:pt x="2597" y="8913"/>
                </a:cubicBezTo>
                <a:lnTo>
                  <a:pt x="2822" y="2680"/>
                </a:lnTo>
                <a:cubicBezTo>
                  <a:pt x="2864" y="1950"/>
                  <a:pt x="2892" y="996"/>
                  <a:pt x="2232" y="350"/>
                </a:cubicBezTo>
                <a:cubicBezTo>
                  <a:pt x="1996" y="124"/>
                  <a:pt x="1677" y="1"/>
                  <a:pt x="1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flipH="1">
            <a:off x="7208305" y="2944816"/>
            <a:ext cx="88231" cy="248849"/>
          </a:xfrm>
          <a:custGeom>
            <a:avLst/>
            <a:gdLst/>
            <a:ahLst/>
            <a:cxnLst/>
            <a:rect l="l" t="t" r="r" b="b"/>
            <a:pathLst>
              <a:path w="1292" h="3644" extrusionOk="0">
                <a:moveTo>
                  <a:pt x="618" y="1"/>
                </a:moveTo>
                <a:cubicBezTo>
                  <a:pt x="492" y="1"/>
                  <a:pt x="379" y="71"/>
                  <a:pt x="337" y="183"/>
                </a:cubicBezTo>
                <a:cubicBezTo>
                  <a:pt x="267" y="282"/>
                  <a:pt x="239" y="394"/>
                  <a:pt x="225" y="520"/>
                </a:cubicBezTo>
                <a:cubicBezTo>
                  <a:pt x="28" y="1503"/>
                  <a:pt x="0" y="2499"/>
                  <a:pt x="127" y="3482"/>
                </a:cubicBezTo>
                <a:cubicBezTo>
                  <a:pt x="199" y="3597"/>
                  <a:pt x="274" y="3644"/>
                  <a:pt x="348" y="3644"/>
                </a:cubicBezTo>
                <a:cubicBezTo>
                  <a:pt x="446" y="3644"/>
                  <a:pt x="544" y="3560"/>
                  <a:pt x="632" y="3440"/>
                </a:cubicBezTo>
                <a:cubicBezTo>
                  <a:pt x="590" y="2513"/>
                  <a:pt x="590" y="1601"/>
                  <a:pt x="618" y="675"/>
                </a:cubicBezTo>
                <a:lnTo>
                  <a:pt x="618" y="675"/>
                </a:lnTo>
                <a:cubicBezTo>
                  <a:pt x="828" y="1222"/>
                  <a:pt x="913" y="1812"/>
                  <a:pt x="856" y="2387"/>
                </a:cubicBezTo>
                <a:cubicBezTo>
                  <a:pt x="888" y="2403"/>
                  <a:pt x="922" y="2410"/>
                  <a:pt x="957" y="2410"/>
                </a:cubicBezTo>
                <a:cubicBezTo>
                  <a:pt x="1077" y="2410"/>
                  <a:pt x="1206" y="2322"/>
                  <a:pt x="1250" y="2191"/>
                </a:cubicBezTo>
                <a:cubicBezTo>
                  <a:pt x="1292" y="2036"/>
                  <a:pt x="1278" y="1868"/>
                  <a:pt x="1250" y="1713"/>
                </a:cubicBezTo>
                <a:cubicBezTo>
                  <a:pt x="1165" y="1320"/>
                  <a:pt x="1095" y="913"/>
                  <a:pt x="997" y="534"/>
                </a:cubicBezTo>
                <a:cubicBezTo>
                  <a:pt x="983" y="408"/>
                  <a:pt x="955" y="310"/>
                  <a:pt x="899" y="197"/>
                </a:cubicBezTo>
                <a:cubicBezTo>
                  <a:pt x="842" y="99"/>
                  <a:pt x="744" y="1"/>
                  <a:pt x="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flipH="1">
            <a:off x="7205878" y="2943581"/>
            <a:ext cx="103596" cy="259843"/>
          </a:xfrm>
          <a:custGeom>
            <a:avLst/>
            <a:gdLst/>
            <a:ahLst/>
            <a:cxnLst/>
            <a:rect l="l" t="t" r="r" b="b"/>
            <a:pathLst>
              <a:path w="1517" h="3805" extrusionOk="0">
                <a:moveTo>
                  <a:pt x="745" y="183"/>
                </a:moveTo>
                <a:cubicBezTo>
                  <a:pt x="815" y="183"/>
                  <a:pt x="899" y="239"/>
                  <a:pt x="955" y="323"/>
                </a:cubicBezTo>
                <a:cubicBezTo>
                  <a:pt x="1012" y="422"/>
                  <a:pt x="1026" y="534"/>
                  <a:pt x="1040" y="632"/>
                </a:cubicBezTo>
                <a:lnTo>
                  <a:pt x="1278" y="1825"/>
                </a:lnTo>
                <a:cubicBezTo>
                  <a:pt x="1292" y="1966"/>
                  <a:pt x="1320" y="2134"/>
                  <a:pt x="1278" y="2275"/>
                </a:cubicBezTo>
                <a:cubicBezTo>
                  <a:pt x="1236" y="2359"/>
                  <a:pt x="1152" y="2429"/>
                  <a:pt x="1068" y="2429"/>
                </a:cubicBezTo>
                <a:cubicBezTo>
                  <a:pt x="1110" y="1854"/>
                  <a:pt x="1026" y="1264"/>
                  <a:pt x="815" y="745"/>
                </a:cubicBezTo>
                <a:lnTo>
                  <a:pt x="661" y="337"/>
                </a:lnTo>
                <a:lnTo>
                  <a:pt x="647" y="759"/>
                </a:lnTo>
                <a:cubicBezTo>
                  <a:pt x="619" y="1657"/>
                  <a:pt x="619" y="2583"/>
                  <a:pt x="661" y="3538"/>
                </a:cubicBezTo>
                <a:cubicBezTo>
                  <a:pt x="576" y="3608"/>
                  <a:pt x="520" y="3650"/>
                  <a:pt x="464" y="3650"/>
                </a:cubicBezTo>
                <a:cubicBezTo>
                  <a:pt x="408" y="3650"/>
                  <a:pt x="352" y="3608"/>
                  <a:pt x="324" y="3552"/>
                </a:cubicBezTo>
                <a:cubicBezTo>
                  <a:pt x="197" y="2569"/>
                  <a:pt x="240" y="1587"/>
                  <a:pt x="436" y="618"/>
                </a:cubicBezTo>
                <a:cubicBezTo>
                  <a:pt x="464" y="520"/>
                  <a:pt x="478" y="408"/>
                  <a:pt x="534" y="323"/>
                </a:cubicBezTo>
                <a:cubicBezTo>
                  <a:pt x="590" y="239"/>
                  <a:pt x="675" y="183"/>
                  <a:pt x="745" y="183"/>
                </a:cubicBezTo>
                <a:close/>
                <a:moveTo>
                  <a:pt x="745" y="1"/>
                </a:moveTo>
                <a:cubicBezTo>
                  <a:pt x="605" y="1"/>
                  <a:pt x="464" y="71"/>
                  <a:pt x="380" y="211"/>
                </a:cubicBezTo>
                <a:cubicBezTo>
                  <a:pt x="310" y="323"/>
                  <a:pt x="268" y="450"/>
                  <a:pt x="254" y="562"/>
                </a:cubicBezTo>
                <a:cubicBezTo>
                  <a:pt x="43" y="1545"/>
                  <a:pt x="1" y="2569"/>
                  <a:pt x="141" y="3566"/>
                </a:cubicBezTo>
                <a:lnTo>
                  <a:pt x="169" y="3608"/>
                </a:lnTo>
                <a:cubicBezTo>
                  <a:pt x="254" y="3721"/>
                  <a:pt x="366" y="3791"/>
                  <a:pt x="464" y="3805"/>
                </a:cubicBezTo>
                <a:cubicBezTo>
                  <a:pt x="619" y="3805"/>
                  <a:pt x="745" y="3664"/>
                  <a:pt x="815" y="3580"/>
                </a:cubicBezTo>
                <a:lnTo>
                  <a:pt x="829" y="3566"/>
                </a:lnTo>
                <a:lnTo>
                  <a:pt x="829" y="3524"/>
                </a:lnTo>
                <a:cubicBezTo>
                  <a:pt x="815" y="2794"/>
                  <a:pt x="815" y="2036"/>
                  <a:pt x="815" y="1306"/>
                </a:cubicBezTo>
                <a:lnTo>
                  <a:pt x="815" y="1306"/>
                </a:lnTo>
                <a:cubicBezTo>
                  <a:pt x="899" y="1671"/>
                  <a:pt x="927" y="2078"/>
                  <a:pt x="885" y="2457"/>
                </a:cubicBezTo>
                <a:lnTo>
                  <a:pt x="885" y="2513"/>
                </a:lnTo>
                <a:lnTo>
                  <a:pt x="941" y="2541"/>
                </a:lnTo>
                <a:cubicBezTo>
                  <a:pt x="985" y="2570"/>
                  <a:pt x="1033" y="2583"/>
                  <a:pt x="1083" y="2583"/>
                </a:cubicBezTo>
                <a:cubicBezTo>
                  <a:pt x="1228" y="2583"/>
                  <a:pt x="1384" y="2473"/>
                  <a:pt x="1447" y="2317"/>
                </a:cubicBezTo>
                <a:cubicBezTo>
                  <a:pt x="1517" y="2148"/>
                  <a:pt x="1489" y="1952"/>
                  <a:pt x="1447" y="1797"/>
                </a:cubicBezTo>
                <a:lnTo>
                  <a:pt x="1222" y="604"/>
                </a:lnTo>
                <a:cubicBezTo>
                  <a:pt x="1180" y="478"/>
                  <a:pt x="1166" y="352"/>
                  <a:pt x="1096" y="225"/>
                </a:cubicBezTo>
                <a:cubicBezTo>
                  <a:pt x="1026" y="99"/>
                  <a:pt x="885"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flipH="1">
            <a:off x="7180511" y="3134665"/>
            <a:ext cx="78670" cy="287637"/>
          </a:xfrm>
          <a:custGeom>
            <a:avLst/>
            <a:gdLst/>
            <a:ahLst/>
            <a:cxnLst/>
            <a:rect l="l" t="t" r="r" b="b"/>
            <a:pathLst>
              <a:path w="1152" h="4212" extrusionOk="0">
                <a:moveTo>
                  <a:pt x="71" y="0"/>
                </a:moveTo>
                <a:cubicBezTo>
                  <a:pt x="29" y="0"/>
                  <a:pt x="1" y="14"/>
                  <a:pt x="1" y="56"/>
                </a:cubicBezTo>
                <a:cubicBezTo>
                  <a:pt x="1" y="84"/>
                  <a:pt x="15" y="127"/>
                  <a:pt x="57" y="127"/>
                </a:cubicBezTo>
                <a:cubicBezTo>
                  <a:pt x="309" y="141"/>
                  <a:pt x="576" y="337"/>
                  <a:pt x="731" y="632"/>
                </a:cubicBezTo>
                <a:cubicBezTo>
                  <a:pt x="871" y="913"/>
                  <a:pt x="927" y="1221"/>
                  <a:pt x="941" y="1530"/>
                </a:cubicBezTo>
                <a:cubicBezTo>
                  <a:pt x="1011" y="2373"/>
                  <a:pt x="941" y="3215"/>
                  <a:pt x="871" y="4127"/>
                </a:cubicBezTo>
                <a:cubicBezTo>
                  <a:pt x="871" y="4169"/>
                  <a:pt x="899" y="4211"/>
                  <a:pt x="941" y="4211"/>
                </a:cubicBezTo>
                <a:cubicBezTo>
                  <a:pt x="983" y="4211"/>
                  <a:pt x="1011" y="4197"/>
                  <a:pt x="1011" y="4155"/>
                </a:cubicBezTo>
                <a:cubicBezTo>
                  <a:pt x="1082" y="3229"/>
                  <a:pt x="1152" y="2387"/>
                  <a:pt x="1082" y="1530"/>
                </a:cubicBezTo>
                <a:cubicBezTo>
                  <a:pt x="1067" y="1207"/>
                  <a:pt x="1011" y="871"/>
                  <a:pt x="857" y="576"/>
                </a:cubicBezTo>
                <a:cubicBezTo>
                  <a:pt x="688" y="239"/>
                  <a:pt x="380" y="28"/>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flipH="1">
            <a:off x="7185290" y="3428929"/>
            <a:ext cx="19258" cy="299178"/>
          </a:xfrm>
          <a:custGeom>
            <a:avLst/>
            <a:gdLst/>
            <a:ahLst/>
            <a:cxnLst/>
            <a:rect l="l" t="t" r="r" b="b"/>
            <a:pathLst>
              <a:path w="282" h="4381" extrusionOk="0">
                <a:moveTo>
                  <a:pt x="239" y="1"/>
                </a:moveTo>
                <a:cubicBezTo>
                  <a:pt x="197" y="1"/>
                  <a:pt x="169" y="29"/>
                  <a:pt x="169" y="57"/>
                </a:cubicBezTo>
                <a:cubicBezTo>
                  <a:pt x="71" y="1461"/>
                  <a:pt x="29" y="2878"/>
                  <a:pt x="1" y="4282"/>
                </a:cubicBezTo>
                <a:cubicBezTo>
                  <a:pt x="1" y="4352"/>
                  <a:pt x="29" y="4380"/>
                  <a:pt x="57" y="4380"/>
                </a:cubicBezTo>
                <a:cubicBezTo>
                  <a:pt x="99" y="4380"/>
                  <a:pt x="127" y="4338"/>
                  <a:pt x="127" y="4310"/>
                </a:cubicBezTo>
                <a:cubicBezTo>
                  <a:pt x="127" y="2906"/>
                  <a:pt x="183" y="1475"/>
                  <a:pt x="282" y="71"/>
                </a:cubicBezTo>
                <a:cubicBezTo>
                  <a:pt x="282" y="43"/>
                  <a:pt x="267"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flipH="1">
            <a:off x="7273454" y="3167239"/>
            <a:ext cx="43228" cy="594396"/>
          </a:xfrm>
          <a:custGeom>
            <a:avLst/>
            <a:gdLst/>
            <a:ahLst/>
            <a:cxnLst/>
            <a:rect l="l" t="t" r="r" b="b"/>
            <a:pathLst>
              <a:path w="633" h="8704" extrusionOk="0">
                <a:moveTo>
                  <a:pt x="295" y="0"/>
                </a:moveTo>
                <a:cubicBezTo>
                  <a:pt x="267" y="0"/>
                  <a:pt x="225" y="14"/>
                  <a:pt x="225" y="71"/>
                </a:cubicBezTo>
                <a:cubicBezTo>
                  <a:pt x="85" y="2345"/>
                  <a:pt x="14" y="4843"/>
                  <a:pt x="0" y="7693"/>
                </a:cubicBezTo>
                <a:cubicBezTo>
                  <a:pt x="0" y="7889"/>
                  <a:pt x="0" y="8100"/>
                  <a:pt x="71" y="8311"/>
                </a:cubicBezTo>
                <a:cubicBezTo>
                  <a:pt x="155" y="8507"/>
                  <a:pt x="351" y="8676"/>
                  <a:pt x="562" y="8704"/>
                </a:cubicBezTo>
                <a:cubicBezTo>
                  <a:pt x="590" y="8704"/>
                  <a:pt x="632" y="8676"/>
                  <a:pt x="632" y="8647"/>
                </a:cubicBezTo>
                <a:cubicBezTo>
                  <a:pt x="632" y="8605"/>
                  <a:pt x="618" y="8577"/>
                  <a:pt x="576" y="8577"/>
                </a:cubicBezTo>
                <a:cubicBezTo>
                  <a:pt x="379" y="8563"/>
                  <a:pt x="267" y="8381"/>
                  <a:pt x="211" y="8240"/>
                </a:cubicBezTo>
                <a:cubicBezTo>
                  <a:pt x="141" y="8072"/>
                  <a:pt x="141" y="7875"/>
                  <a:pt x="141" y="7679"/>
                </a:cubicBezTo>
                <a:cubicBezTo>
                  <a:pt x="155" y="4815"/>
                  <a:pt x="225" y="2331"/>
                  <a:pt x="365" y="71"/>
                </a:cubicBezTo>
                <a:cubicBezTo>
                  <a:pt x="365" y="29"/>
                  <a:pt x="351"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8329851" y="4737448"/>
            <a:ext cx="291462" cy="210948"/>
          </a:xfrm>
          <a:custGeom>
            <a:avLst/>
            <a:gdLst/>
            <a:ahLst/>
            <a:cxnLst/>
            <a:rect l="l" t="t" r="r" b="b"/>
            <a:pathLst>
              <a:path w="4268" h="3089" extrusionOk="0">
                <a:moveTo>
                  <a:pt x="2598" y="1"/>
                </a:moveTo>
                <a:lnTo>
                  <a:pt x="2598" y="1"/>
                </a:lnTo>
                <a:cubicBezTo>
                  <a:pt x="2055" y="65"/>
                  <a:pt x="1507" y="93"/>
                  <a:pt x="957" y="93"/>
                </a:cubicBezTo>
                <a:cubicBezTo>
                  <a:pt x="666" y="93"/>
                  <a:pt x="376" y="85"/>
                  <a:pt x="85" y="71"/>
                </a:cubicBezTo>
                <a:lnTo>
                  <a:pt x="85" y="71"/>
                </a:lnTo>
                <a:cubicBezTo>
                  <a:pt x="1" y="1082"/>
                  <a:pt x="71" y="2092"/>
                  <a:pt x="309" y="3075"/>
                </a:cubicBezTo>
                <a:cubicBezTo>
                  <a:pt x="1601" y="3075"/>
                  <a:pt x="2864" y="3089"/>
                  <a:pt x="4128" y="3089"/>
                </a:cubicBezTo>
                <a:cubicBezTo>
                  <a:pt x="4268" y="2710"/>
                  <a:pt x="4086" y="2289"/>
                  <a:pt x="3819" y="1966"/>
                </a:cubicBezTo>
                <a:cubicBezTo>
                  <a:pt x="3566" y="1657"/>
                  <a:pt x="3229" y="1404"/>
                  <a:pt x="2963" y="1110"/>
                </a:cubicBezTo>
                <a:cubicBezTo>
                  <a:pt x="2696" y="815"/>
                  <a:pt x="2513" y="394"/>
                  <a:pt x="2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8095953" y="3384814"/>
            <a:ext cx="492781" cy="1373790"/>
          </a:xfrm>
          <a:custGeom>
            <a:avLst/>
            <a:gdLst/>
            <a:ahLst/>
            <a:cxnLst/>
            <a:rect l="l" t="t" r="r" b="b"/>
            <a:pathLst>
              <a:path w="7216" h="20117" extrusionOk="0">
                <a:moveTo>
                  <a:pt x="5293" y="1"/>
                </a:moveTo>
                <a:cubicBezTo>
                  <a:pt x="4151" y="112"/>
                  <a:pt x="2761" y="165"/>
                  <a:pt x="1476" y="165"/>
                </a:cubicBezTo>
                <a:cubicBezTo>
                  <a:pt x="975" y="165"/>
                  <a:pt x="491" y="157"/>
                  <a:pt x="43" y="141"/>
                </a:cubicBezTo>
                <a:lnTo>
                  <a:pt x="43" y="141"/>
                </a:lnTo>
                <a:cubicBezTo>
                  <a:pt x="1" y="1980"/>
                  <a:pt x="183" y="3959"/>
                  <a:pt x="309" y="5812"/>
                </a:cubicBezTo>
                <a:cubicBezTo>
                  <a:pt x="941" y="6276"/>
                  <a:pt x="1966" y="6683"/>
                  <a:pt x="2162" y="7441"/>
                </a:cubicBezTo>
                <a:cubicBezTo>
                  <a:pt x="2275" y="7806"/>
                  <a:pt x="2232" y="8213"/>
                  <a:pt x="2218" y="8592"/>
                </a:cubicBezTo>
                <a:cubicBezTo>
                  <a:pt x="1966" y="12424"/>
                  <a:pt x="2204" y="16298"/>
                  <a:pt x="2878" y="20117"/>
                </a:cubicBezTo>
                <a:cubicBezTo>
                  <a:pt x="3973" y="20018"/>
                  <a:pt x="5040" y="19934"/>
                  <a:pt x="6121" y="19836"/>
                </a:cubicBezTo>
                <a:cubicBezTo>
                  <a:pt x="6373" y="16537"/>
                  <a:pt x="6851" y="12929"/>
                  <a:pt x="6991" y="9631"/>
                </a:cubicBezTo>
                <a:cubicBezTo>
                  <a:pt x="7061" y="8213"/>
                  <a:pt x="7216" y="6753"/>
                  <a:pt x="6935" y="5349"/>
                </a:cubicBezTo>
                <a:cubicBezTo>
                  <a:pt x="6570" y="3440"/>
                  <a:pt x="5250" y="1952"/>
                  <a:pt x="5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8108451" y="3643909"/>
            <a:ext cx="231093" cy="1126170"/>
          </a:xfrm>
          <a:custGeom>
            <a:avLst/>
            <a:gdLst/>
            <a:ahLst/>
            <a:cxnLst/>
            <a:rect l="l" t="t" r="r" b="b"/>
            <a:pathLst>
              <a:path w="3384" h="16491" extrusionOk="0">
                <a:moveTo>
                  <a:pt x="67" y="1"/>
                </a:moveTo>
                <a:cubicBezTo>
                  <a:pt x="53" y="1"/>
                  <a:pt x="35" y="4"/>
                  <a:pt x="14" y="11"/>
                </a:cubicBezTo>
                <a:cubicBezTo>
                  <a:pt x="0" y="39"/>
                  <a:pt x="0" y="67"/>
                  <a:pt x="14" y="109"/>
                </a:cubicBezTo>
                <a:lnTo>
                  <a:pt x="2134" y="2538"/>
                </a:lnTo>
                <a:cubicBezTo>
                  <a:pt x="2274" y="2706"/>
                  <a:pt x="2414" y="2861"/>
                  <a:pt x="2485" y="3057"/>
                </a:cubicBezTo>
                <a:cubicBezTo>
                  <a:pt x="2555" y="3268"/>
                  <a:pt x="2527" y="3506"/>
                  <a:pt x="2499" y="3731"/>
                </a:cubicBezTo>
                <a:cubicBezTo>
                  <a:pt x="2064" y="7998"/>
                  <a:pt x="2316" y="12266"/>
                  <a:pt x="3243" y="16435"/>
                </a:cubicBezTo>
                <a:cubicBezTo>
                  <a:pt x="3257" y="16477"/>
                  <a:pt x="3271" y="16491"/>
                  <a:pt x="3313" y="16491"/>
                </a:cubicBezTo>
                <a:cubicBezTo>
                  <a:pt x="3369" y="16477"/>
                  <a:pt x="3383" y="16435"/>
                  <a:pt x="3369" y="16393"/>
                </a:cubicBezTo>
                <a:cubicBezTo>
                  <a:pt x="2443" y="12224"/>
                  <a:pt x="2190" y="7984"/>
                  <a:pt x="2653" y="3731"/>
                </a:cubicBezTo>
                <a:cubicBezTo>
                  <a:pt x="2667" y="3492"/>
                  <a:pt x="2695" y="3240"/>
                  <a:pt x="2611" y="3001"/>
                </a:cubicBezTo>
                <a:cubicBezTo>
                  <a:pt x="2541" y="2776"/>
                  <a:pt x="2386" y="2594"/>
                  <a:pt x="2246" y="2440"/>
                </a:cubicBezTo>
                <a:lnTo>
                  <a:pt x="98" y="11"/>
                </a:lnTo>
                <a:cubicBezTo>
                  <a:pt x="91" y="4"/>
                  <a:pt x="8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7474776" y="4753360"/>
            <a:ext cx="466899" cy="195583"/>
          </a:xfrm>
          <a:custGeom>
            <a:avLst/>
            <a:gdLst/>
            <a:ahLst/>
            <a:cxnLst/>
            <a:rect l="l" t="t" r="r" b="b"/>
            <a:pathLst>
              <a:path w="6837" h="2864" extrusionOk="0">
                <a:moveTo>
                  <a:pt x="4546" y="1"/>
                </a:moveTo>
                <a:cubicBezTo>
                  <a:pt x="4271" y="1"/>
                  <a:pt x="4003" y="40"/>
                  <a:pt x="3748" y="161"/>
                </a:cubicBezTo>
                <a:cubicBezTo>
                  <a:pt x="3510" y="287"/>
                  <a:pt x="3285" y="385"/>
                  <a:pt x="3061" y="540"/>
                </a:cubicBezTo>
                <a:cubicBezTo>
                  <a:pt x="2681" y="849"/>
                  <a:pt x="2218" y="1143"/>
                  <a:pt x="1755" y="1270"/>
                </a:cubicBezTo>
                <a:cubicBezTo>
                  <a:pt x="1348" y="1368"/>
                  <a:pt x="913" y="1382"/>
                  <a:pt x="562" y="1621"/>
                </a:cubicBezTo>
                <a:cubicBezTo>
                  <a:pt x="211" y="1845"/>
                  <a:pt x="0" y="2351"/>
                  <a:pt x="253" y="2673"/>
                </a:cubicBezTo>
                <a:cubicBezTo>
                  <a:pt x="886" y="2777"/>
                  <a:pt x="1634" y="2863"/>
                  <a:pt x="2323" y="2863"/>
                </a:cubicBezTo>
                <a:cubicBezTo>
                  <a:pt x="3039" y="2863"/>
                  <a:pt x="3692" y="2770"/>
                  <a:pt x="4085" y="2505"/>
                </a:cubicBezTo>
                <a:cubicBezTo>
                  <a:pt x="4224" y="2417"/>
                  <a:pt x="4442" y="2260"/>
                  <a:pt x="4607" y="2260"/>
                </a:cubicBezTo>
                <a:cubicBezTo>
                  <a:pt x="4626" y="2260"/>
                  <a:pt x="4644" y="2262"/>
                  <a:pt x="4661" y="2266"/>
                </a:cubicBezTo>
                <a:cubicBezTo>
                  <a:pt x="4885" y="2322"/>
                  <a:pt x="4956" y="2435"/>
                  <a:pt x="5166" y="2561"/>
                </a:cubicBezTo>
                <a:cubicBezTo>
                  <a:pt x="5244" y="2617"/>
                  <a:pt x="5381" y="2639"/>
                  <a:pt x="5545" y="2639"/>
                </a:cubicBezTo>
                <a:cubicBezTo>
                  <a:pt x="5913" y="2639"/>
                  <a:pt x="6419" y="2531"/>
                  <a:pt x="6710" y="2463"/>
                </a:cubicBezTo>
                <a:cubicBezTo>
                  <a:pt x="6837" y="1621"/>
                  <a:pt x="6794" y="863"/>
                  <a:pt x="6612" y="48"/>
                </a:cubicBezTo>
                <a:cubicBezTo>
                  <a:pt x="6423" y="103"/>
                  <a:pt x="6230" y="122"/>
                  <a:pt x="6033" y="122"/>
                </a:cubicBezTo>
                <a:cubicBezTo>
                  <a:pt x="5541" y="122"/>
                  <a:pt x="5033" y="1"/>
                  <a:pt x="4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7734556" y="4687596"/>
            <a:ext cx="186978" cy="94650"/>
          </a:xfrm>
          <a:custGeom>
            <a:avLst/>
            <a:gdLst/>
            <a:ahLst/>
            <a:cxnLst/>
            <a:rect l="l" t="t" r="r" b="b"/>
            <a:pathLst>
              <a:path w="2738" h="1386" extrusionOk="0">
                <a:moveTo>
                  <a:pt x="2696" y="1"/>
                </a:moveTo>
                <a:cubicBezTo>
                  <a:pt x="1932" y="198"/>
                  <a:pt x="1137" y="287"/>
                  <a:pt x="337" y="287"/>
                </a:cubicBezTo>
                <a:cubicBezTo>
                  <a:pt x="225" y="287"/>
                  <a:pt x="113" y="285"/>
                  <a:pt x="0" y="281"/>
                </a:cubicBezTo>
                <a:lnTo>
                  <a:pt x="0" y="281"/>
                </a:lnTo>
                <a:lnTo>
                  <a:pt x="183" y="422"/>
                </a:lnTo>
                <a:cubicBezTo>
                  <a:pt x="225" y="717"/>
                  <a:pt x="211" y="1011"/>
                  <a:pt x="141" y="1292"/>
                </a:cubicBezTo>
                <a:cubicBezTo>
                  <a:pt x="612" y="1354"/>
                  <a:pt x="1082" y="1386"/>
                  <a:pt x="1551" y="1386"/>
                </a:cubicBezTo>
                <a:cubicBezTo>
                  <a:pt x="1935" y="1386"/>
                  <a:pt x="2316" y="1364"/>
                  <a:pt x="2696" y="1320"/>
                </a:cubicBezTo>
                <a:cubicBezTo>
                  <a:pt x="2738" y="871"/>
                  <a:pt x="2738" y="436"/>
                  <a:pt x="2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7553379" y="3424149"/>
            <a:ext cx="614542" cy="1321411"/>
          </a:xfrm>
          <a:custGeom>
            <a:avLst/>
            <a:gdLst/>
            <a:ahLst/>
            <a:cxnLst/>
            <a:rect l="l" t="t" r="r" b="b"/>
            <a:pathLst>
              <a:path w="8999" h="19350" extrusionOk="0">
                <a:moveTo>
                  <a:pt x="8928" y="0"/>
                </a:moveTo>
                <a:cubicBezTo>
                  <a:pt x="7089" y="43"/>
                  <a:pt x="5250" y="57"/>
                  <a:pt x="3383" y="99"/>
                </a:cubicBezTo>
                <a:cubicBezTo>
                  <a:pt x="3510" y="1236"/>
                  <a:pt x="3482" y="1994"/>
                  <a:pt x="2639" y="2766"/>
                </a:cubicBezTo>
                <a:cubicBezTo>
                  <a:pt x="1952" y="3369"/>
                  <a:pt x="1306" y="3412"/>
                  <a:pt x="337" y="4942"/>
                </a:cubicBezTo>
                <a:cubicBezTo>
                  <a:pt x="113" y="5307"/>
                  <a:pt x="0" y="7047"/>
                  <a:pt x="113" y="7468"/>
                </a:cubicBezTo>
                <a:cubicBezTo>
                  <a:pt x="983" y="11581"/>
                  <a:pt x="1797" y="14782"/>
                  <a:pt x="1825" y="18993"/>
                </a:cubicBezTo>
                <a:cubicBezTo>
                  <a:pt x="2414" y="19240"/>
                  <a:pt x="3028" y="19350"/>
                  <a:pt x="3647" y="19350"/>
                </a:cubicBezTo>
                <a:cubicBezTo>
                  <a:pt x="4401" y="19350"/>
                  <a:pt x="5164" y="19186"/>
                  <a:pt x="5896" y="18909"/>
                </a:cubicBezTo>
                <a:cubicBezTo>
                  <a:pt x="5475" y="14950"/>
                  <a:pt x="6331" y="11048"/>
                  <a:pt x="5377" y="7160"/>
                </a:cubicBezTo>
                <a:cubicBezTo>
                  <a:pt x="6570" y="6696"/>
                  <a:pt x="7272" y="6065"/>
                  <a:pt x="8339" y="5335"/>
                </a:cubicBezTo>
                <a:cubicBezTo>
                  <a:pt x="8549" y="5194"/>
                  <a:pt x="8760" y="5040"/>
                  <a:pt x="8886" y="4829"/>
                </a:cubicBezTo>
                <a:cubicBezTo>
                  <a:pt x="8998" y="4605"/>
                  <a:pt x="8998" y="4338"/>
                  <a:pt x="8998" y="4071"/>
                </a:cubicBezTo>
                <a:cubicBezTo>
                  <a:pt x="8956" y="2724"/>
                  <a:pt x="8956" y="1362"/>
                  <a:pt x="8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7821764" y="3672796"/>
            <a:ext cx="312632" cy="1058973"/>
          </a:xfrm>
          <a:custGeom>
            <a:avLst/>
            <a:gdLst/>
            <a:ahLst/>
            <a:cxnLst/>
            <a:rect l="l" t="t" r="r" b="b"/>
            <a:pathLst>
              <a:path w="4578" h="15507" extrusionOk="0">
                <a:moveTo>
                  <a:pt x="4515" y="1"/>
                </a:moveTo>
                <a:cubicBezTo>
                  <a:pt x="4494" y="1"/>
                  <a:pt x="4474" y="11"/>
                  <a:pt x="4465" y="37"/>
                </a:cubicBezTo>
                <a:cubicBezTo>
                  <a:pt x="3356" y="1399"/>
                  <a:pt x="1812" y="2494"/>
                  <a:pt x="127" y="3083"/>
                </a:cubicBezTo>
                <a:cubicBezTo>
                  <a:pt x="57" y="3097"/>
                  <a:pt x="1" y="3168"/>
                  <a:pt x="1" y="3238"/>
                </a:cubicBezTo>
                <a:cubicBezTo>
                  <a:pt x="1" y="3308"/>
                  <a:pt x="29" y="3364"/>
                  <a:pt x="99" y="3406"/>
                </a:cubicBezTo>
                <a:lnTo>
                  <a:pt x="197" y="3434"/>
                </a:lnTo>
                <a:cubicBezTo>
                  <a:pt x="254" y="3448"/>
                  <a:pt x="282" y="3505"/>
                  <a:pt x="296" y="3575"/>
                </a:cubicBezTo>
                <a:cubicBezTo>
                  <a:pt x="310" y="3645"/>
                  <a:pt x="282" y="3701"/>
                  <a:pt x="225" y="3757"/>
                </a:cubicBezTo>
                <a:cubicBezTo>
                  <a:pt x="141" y="3827"/>
                  <a:pt x="85" y="3912"/>
                  <a:pt x="85" y="4010"/>
                </a:cubicBezTo>
                <a:cubicBezTo>
                  <a:pt x="85" y="4108"/>
                  <a:pt x="141" y="4206"/>
                  <a:pt x="211" y="4263"/>
                </a:cubicBezTo>
                <a:cubicBezTo>
                  <a:pt x="296" y="4333"/>
                  <a:pt x="366" y="4417"/>
                  <a:pt x="422" y="4529"/>
                </a:cubicBezTo>
                <a:cubicBezTo>
                  <a:pt x="534" y="4740"/>
                  <a:pt x="548" y="4992"/>
                  <a:pt x="562" y="5245"/>
                </a:cubicBezTo>
                <a:lnTo>
                  <a:pt x="1236" y="15436"/>
                </a:lnTo>
                <a:cubicBezTo>
                  <a:pt x="1236" y="15478"/>
                  <a:pt x="1264" y="15506"/>
                  <a:pt x="1306" y="15506"/>
                </a:cubicBezTo>
                <a:cubicBezTo>
                  <a:pt x="1334" y="15506"/>
                  <a:pt x="1362" y="15492"/>
                  <a:pt x="1391" y="15436"/>
                </a:cubicBezTo>
                <a:lnTo>
                  <a:pt x="717" y="5245"/>
                </a:lnTo>
                <a:cubicBezTo>
                  <a:pt x="703" y="4992"/>
                  <a:pt x="689" y="4712"/>
                  <a:pt x="562" y="4473"/>
                </a:cubicBezTo>
                <a:cubicBezTo>
                  <a:pt x="506" y="4347"/>
                  <a:pt x="422" y="4248"/>
                  <a:pt x="310" y="4150"/>
                </a:cubicBezTo>
                <a:cubicBezTo>
                  <a:pt x="268" y="4122"/>
                  <a:pt x="254" y="4066"/>
                  <a:pt x="254" y="4010"/>
                </a:cubicBezTo>
                <a:cubicBezTo>
                  <a:pt x="254" y="3968"/>
                  <a:pt x="282" y="3898"/>
                  <a:pt x="338" y="3855"/>
                </a:cubicBezTo>
                <a:cubicBezTo>
                  <a:pt x="422" y="3785"/>
                  <a:pt x="478" y="3659"/>
                  <a:pt x="464" y="3561"/>
                </a:cubicBezTo>
                <a:cubicBezTo>
                  <a:pt x="436" y="3448"/>
                  <a:pt x="366" y="3350"/>
                  <a:pt x="268" y="3308"/>
                </a:cubicBezTo>
                <a:lnTo>
                  <a:pt x="183" y="3280"/>
                </a:lnTo>
                <a:cubicBezTo>
                  <a:pt x="141" y="3280"/>
                  <a:pt x="141" y="3238"/>
                  <a:pt x="141" y="3238"/>
                </a:cubicBezTo>
                <a:cubicBezTo>
                  <a:pt x="141" y="3238"/>
                  <a:pt x="141" y="3224"/>
                  <a:pt x="183" y="3210"/>
                </a:cubicBezTo>
                <a:cubicBezTo>
                  <a:pt x="1882" y="2606"/>
                  <a:pt x="3440" y="1511"/>
                  <a:pt x="4563" y="107"/>
                </a:cubicBezTo>
                <a:cubicBezTo>
                  <a:pt x="4577" y="79"/>
                  <a:pt x="4577" y="37"/>
                  <a:pt x="4549" y="9"/>
                </a:cubicBezTo>
                <a:cubicBezTo>
                  <a:pt x="4539" y="4"/>
                  <a:pt x="4527" y="1"/>
                  <a:pt x="4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7563896" y="2467123"/>
            <a:ext cx="329841" cy="743200"/>
          </a:xfrm>
          <a:custGeom>
            <a:avLst/>
            <a:gdLst/>
            <a:ahLst/>
            <a:cxnLst/>
            <a:rect l="l" t="t" r="r" b="b"/>
            <a:pathLst>
              <a:path w="4830" h="10883" extrusionOk="0">
                <a:moveTo>
                  <a:pt x="3306" y="0"/>
                </a:moveTo>
                <a:cubicBezTo>
                  <a:pt x="2877" y="0"/>
                  <a:pt x="2454" y="286"/>
                  <a:pt x="2219" y="651"/>
                </a:cubicBezTo>
                <a:cubicBezTo>
                  <a:pt x="1938" y="1086"/>
                  <a:pt x="1826" y="1619"/>
                  <a:pt x="1741" y="2139"/>
                </a:cubicBezTo>
                <a:cubicBezTo>
                  <a:pt x="1376" y="4076"/>
                  <a:pt x="899" y="5999"/>
                  <a:pt x="324" y="7880"/>
                </a:cubicBezTo>
                <a:cubicBezTo>
                  <a:pt x="169" y="8371"/>
                  <a:pt x="1" y="8863"/>
                  <a:pt x="1" y="9368"/>
                </a:cubicBezTo>
                <a:cubicBezTo>
                  <a:pt x="1" y="9873"/>
                  <a:pt x="211" y="10421"/>
                  <a:pt x="633" y="10702"/>
                </a:cubicBezTo>
                <a:cubicBezTo>
                  <a:pt x="829" y="10827"/>
                  <a:pt x="1052" y="10883"/>
                  <a:pt x="1280" y="10883"/>
                </a:cubicBezTo>
                <a:cubicBezTo>
                  <a:pt x="1687" y="10883"/>
                  <a:pt x="2109" y="10705"/>
                  <a:pt x="2415" y="10435"/>
                </a:cubicBezTo>
                <a:cubicBezTo>
                  <a:pt x="2949" y="9944"/>
                  <a:pt x="3201" y="9214"/>
                  <a:pt x="3412" y="8526"/>
                </a:cubicBezTo>
                <a:cubicBezTo>
                  <a:pt x="4114" y="6280"/>
                  <a:pt x="4830" y="3950"/>
                  <a:pt x="4535" y="1619"/>
                </a:cubicBezTo>
                <a:cubicBezTo>
                  <a:pt x="4493" y="1297"/>
                  <a:pt x="4423" y="960"/>
                  <a:pt x="4268" y="665"/>
                </a:cubicBezTo>
                <a:cubicBezTo>
                  <a:pt x="4114" y="370"/>
                  <a:pt x="3861" y="103"/>
                  <a:pt x="3552" y="33"/>
                </a:cubicBezTo>
                <a:cubicBezTo>
                  <a:pt x="3471" y="11"/>
                  <a:pt x="3388" y="0"/>
                  <a:pt x="3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7515000" y="2166439"/>
            <a:ext cx="186090" cy="436237"/>
          </a:xfrm>
          <a:custGeom>
            <a:avLst/>
            <a:gdLst/>
            <a:ahLst/>
            <a:cxnLst/>
            <a:rect l="l" t="t" r="r" b="b"/>
            <a:pathLst>
              <a:path w="2725" h="6388" extrusionOk="0">
                <a:moveTo>
                  <a:pt x="1601" y="0"/>
                </a:moveTo>
                <a:cubicBezTo>
                  <a:pt x="1545" y="379"/>
                  <a:pt x="1349" y="716"/>
                  <a:pt x="1180" y="1067"/>
                </a:cubicBezTo>
                <a:cubicBezTo>
                  <a:pt x="815" y="1783"/>
                  <a:pt x="506" y="2527"/>
                  <a:pt x="268" y="3299"/>
                </a:cubicBezTo>
                <a:cubicBezTo>
                  <a:pt x="226" y="3440"/>
                  <a:pt x="183" y="3580"/>
                  <a:pt x="155" y="3720"/>
                </a:cubicBezTo>
                <a:cubicBezTo>
                  <a:pt x="141" y="3861"/>
                  <a:pt x="141" y="3987"/>
                  <a:pt x="127" y="4127"/>
                </a:cubicBezTo>
                <a:cubicBezTo>
                  <a:pt x="85" y="4759"/>
                  <a:pt x="43" y="5391"/>
                  <a:pt x="1" y="6022"/>
                </a:cubicBezTo>
                <a:cubicBezTo>
                  <a:pt x="1" y="6107"/>
                  <a:pt x="1" y="6205"/>
                  <a:pt x="57" y="6261"/>
                </a:cubicBezTo>
                <a:cubicBezTo>
                  <a:pt x="106" y="6310"/>
                  <a:pt x="174" y="6325"/>
                  <a:pt x="244" y="6325"/>
                </a:cubicBezTo>
                <a:cubicBezTo>
                  <a:pt x="276" y="6325"/>
                  <a:pt x="307" y="6322"/>
                  <a:pt x="338" y="6317"/>
                </a:cubicBezTo>
                <a:cubicBezTo>
                  <a:pt x="531" y="6296"/>
                  <a:pt x="726" y="6285"/>
                  <a:pt x="922" y="6285"/>
                </a:cubicBezTo>
                <a:cubicBezTo>
                  <a:pt x="1250" y="6285"/>
                  <a:pt x="1579" y="6317"/>
                  <a:pt x="1896" y="6387"/>
                </a:cubicBezTo>
                <a:lnTo>
                  <a:pt x="1587" y="4759"/>
                </a:lnTo>
                <a:cubicBezTo>
                  <a:pt x="1559" y="4689"/>
                  <a:pt x="1559" y="4633"/>
                  <a:pt x="1587" y="4577"/>
                </a:cubicBezTo>
                <a:cubicBezTo>
                  <a:pt x="1615" y="4520"/>
                  <a:pt x="1643" y="4506"/>
                  <a:pt x="1685" y="4478"/>
                </a:cubicBezTo>
                <a:cubicBezTo>
                  <a:pt x="1980" y="4240"/>
                  <a:pt x="2303" y="4015"/>
                  <a:pt x="2598" y="3791"/>
                </a:cubicBezTo>
                <a:cubicBezTo>
                  <a:pt x="2654" y="3748"/>
                  <a:pt x="2710" y="3706"/>
                  <a:pt x="2710" y="3650"/>
                </a:cubicBezTo>
                <a:cubicBezTo>
                  <a:pt x="2724" y="3566"/>
                  <a:pt x="2654" y="3510"/>
                  <a:pt x="2584" y="3454"/>
                </a:cubicBezTo>
                <a:cubicBezTo>
                  <a:pt x="2289" y="3229"/>
                  <a:pt x="2078" y="2906"/>
                  <a:pt x="1966" y="2555"/>
                </a:cubicBezTo>
                <a:cubicBezTo>
                  <a:pt x="1938" y="2471"/>
                  <a:pt x="1910" y="2345"/>
                  <a:pt x="1840" y="2274"/>
                </a:cubicBezTo>
                <a:cubicBezTo>
                  <a:pt x="1728" y="2134"/>
                  <a:pt x="1531" y="2134"/>
                  <a:pt x="1377" y="2036"/>
                </a:cubicBezTo>
                <a:cubicBezTo>
                  <a:pt x="1419" y="1685"/>
                  <a:pt x="1601" y="1348"/>
                  <a:pt x="1699" y="1011"/>
                </a:cubicBezTo>
                <a:cubicBezTo>
                  <a:pt x="1812" y="660"/>
                  <a:pt x="1826" y="267"/>
                  <a:pt x="1601" y="0"/>
                </a:cubicBezTo>
                <a:close/>
              </a:path>
            </a:pathLst>
          </a:custGeom>
          <a:solidFill>
            <a:srgbClr val="8B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7493966" y="2569081"/>
            <a:ext cx="274184" cy="640833"/>
          </a:xfrm>
          <a:custGeom>
            <a:avLst/>
            <a:gdLst/>
            <a:ahLst/>
            <a:cxnLst/>
            <a:rect l="l" t="t" r="r" b="b"/>
            <a:pathLst>
              <a:path w="4015" h="9384" extrusionOk="0">
                <a:moveTo>
                  <a:pt x="2415" y="0"/>
                </a:moveTo>
                <a:cubicBezTo>
                  <a:pt x="1733" y="248"/>
                  <a:pt x="1007" y="386"/>
                  <a:pt x="286" y="386"/>
                </a:cubicBezTo>
                <a:cubicBezTo>
                  <a:pt x="191" y="386"/>
                  <a:pt x="95" y="384"/>
                  <a:pt x="0" y="379"/>
                </a:cubicBezTo>
                <a:lnTo>
                  <a:pt x="0" y="379"/>
                </a:lnTo>
                <a:cubicBezTo>
                  <a:pt x="183" y="2485"/>
                  <a:pt x="379" y="4590"/>
                  <a:pt x="576" y="6724"/>
                </a:cubicBezTo>
                <a:cubicBezTo>
                  <a:pt x="604" y="7187"/>
                  <a:pt x="660" y="7679"/>
                  <a:pt x="800" y="8128"/>
                </a:cubicBezTo>
                <a:cubicBezTo>
                  <a:pt x="955" y="8577"/>
                  <a:pt x="1221" y="8998"/>
                  <a:pt x="1572" y="9209"/>
                </a:cubicBezTo>
                <a:cubicBezTo>
                  <a:pt x="1773" y="9332"/>
                  <a:pt x="2000" y="9384"/>
                  <a:pt x="2229" y="9384"/>
                </a:cubicBezTo>
                <a:cubicBezTo>
                  <a:pt x="2415" y="9384"/>
                  <a:pt x="2603" y="9350"/>
                  <a:pt x="2780" y="9293"/>
                </a:cubicBezTo>
                <a:cubicBezTo>
                  <a:pt x="3173" y="9195"/>
                  <a:pt x="3580" y="8970"/>
                  <a:pt x="3790" y="8563"/>
                </a:cubicBezTo>
                <a:cubicBezTo>
                  <a:pt x="4015" y="8142"/>
                  <a:pt x="4015" y="7608"/>
                  <a:pt x="3959" y="7103"/>
                </a:cubicBezTo>
                <a:cubicBezTo>
                  <a:pt x="3734" y="4661"/>
                  <a:pt x="2625" y="2443"/>
                  <a:pt x="2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7490073" y="2561364"/>
            <a:ext cx="287706" cy="654833"/>
          </a:xfrm>
          <a:custGeom>
            <a:avLst/>
            <a:gdLst/>
            <a:ahLst/>
            <a:cxnLst/>
            <a:rect l="l" t="t" r="r" b="b"/>
            <a:pathLst>
              <a:path w="4213" h="9589" extrusionOk="0">
                <a:moveTo>
                  <a:pt x="2415" y="239"/>
                </a:moveTo>
                <a:cubicBezTo>
                  <a:pt x="2542" y="1447"/>
                  <a:pt x="2879" y="2598"/>
                  <a:pt x="3187" y="3721"/>
                </a:cubicBezTo>
                <a:cubicBezTo>
                  <a:pt x="3524" y="4872"/>
                  <a:pt x="3861" y="6037"/>
                  <a:pt x="3959" y="7230"/>
                </a:cubicBezTo>
                <a:cubicBezTo>
                  <a:pt x="4002" y="7679"/>
                  <a:pt x="4016" y="8213"/>
                  <a:pt x="3791" y="8634"/>
                </a:cubicBezTo>
                <a:cubicBezTo>
                  <a:pt x="3566" y="9055"/>
                  <a:pt x="3159" y="9251"/>
                  <a:pt x="2837" y="9336"/>
                </a:cubicBezTo>
                <a:cubicBezTo>
                  <a:pt x="2654" y="9392"/>
                  <a:pt x="2472" y="9406"/>
                  <a:pt x="2317" y="9406"/>
                </a:cubicBezTo>
                <a:cubicBezTo>
                  <a:pt x="2064" y="9406"/>
                  <a:pt x="1854" y="9364"/>
                  <a:pt x="1685" y="9251"/>
                </a:cubicBezTo>
                <a:cubicBezTo>
                  <a:pt x="1363" y="9055"/>
                  <a:pt x="1124" y="8704"/>
                  <a:pt x="956" y="8213"/>
                </a:cubicBezTo>
                <a:cubicBezTo>
                  <a:pt x="829" y="7778"/>
                  <a:pt x="773" y="7286"/>
                  <a:pt x="731" y="6837"/>
                </a:cubicBezTo>
                <a:lnTo>
                  <a:pt x="169" y="604"/>
                </a:lnTo>
                <a:lnTo>
                  <a:pt x="169" y="604"/>
                </a:lnTo>
                <a:cubicBezTo>
                  <a:pt x="207" y="605"/>
                  <a:pt x="245" y="605"/>
                  <a:pt x="283" y="605"/>
                </a:cubicBezTo>
                <a:cubicBezTo>
                  <a:pt x="1003" y="605"/>
                  <a:pt x="1722" y="479"/>
                  <a:pt x="2415" y="239"/>
                </a:cubicBezTo>
                <a:close/>
                <a:moveTo>
                  <a:pt x="2598" y="1"/>
                </a:moveTo>
                <a:lnTo>
                  <a:pt x="2486" y="43"/>
                </a:lnTo>
                <a:cubicBezTo>
                  <a:pt x="1811" y="288"/>
                  <a:pt x="1114" y="416"/>
                  <a:pt x="405" y="416"/>
                </a:cubicBezTo>
                <a:cubicBezTo>
                  <a:pt x="304" y="416"/>
                  <a:pt x="202" y="413"/>
                  <a:pt x="99" y="408"/>
                </a:cubicBezTo>
                <a:lnTo>
                  <a:pt x="1" y="408"/>
                </a:lnTo>
                <a:lnTo>
                  <a:pt x="577" y="6837"/>
                </a:lnTo>
                <a:cubicBezTo>
                  <a:pt x="605" y="7300"/>
                  <a:pt x="661" y="7792"/>
                  <a:pt x="801" y="8255"/>
                </a:cubicBezTo>
                <a:cubicBezTo>
                  <a:pt x="956" y="8774"/>
                  <a:pt x="1250" y="9181"/>
                  <a:pt x="1601" y="9392"/>
                </a:cubicBezTo>
                <a:cubicBezTo>
                  <a:pt x="1812" y="9518"/>
                  <a:pt x="2050" y="9588"/>
                  <a:pt x="2317" y="9588"/>
                </a:cubicBezTo>
                <a:cubicBezTo>
                  <a:pt x="2486" y="9588"/>
                  <a:pt x="2682" y="9546"/>
                  <a:pt x="2907" y="9504"/>
                </a:cubicBezTo>
                <a:cubicBezTo>
                  <a:pt x="3244" y="9406"/>
                  <a:pt x="3707" y="9195"/>
                  <a:pt x="3959" y="8732"/>
                </a:cubicBezTo>
                <a:cubicBezTo>
                  <a:pt x="4212" y="8269"/>
                  <a:pt x="4198" y="7693"/>
                  <a:pt x="4156" y="7230"/>
                </a:cubicBezTo>
                <a:cubicBezTo>
                  <a:pt x="4030" y="6009"/>
                  <a:pt x="3707" y="4830"/>
                  <a:pt x="3384" y="3693"/>
                </a:cubicBezTo>
                <a:cubicBezTo>
                  <a:pt x="3047" y="2528"/>
                  <a:pt x="2724" y="1362"/>
                  <a:pt x="2612" y="127"/>
                </a:cubicBezTo>
                <a:lnTo>
                  <a:pt x="25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7654997" y="2556584"/>
            <a:ext cx="126610" cy="514838"/>
          </a:xfrm>
          <a:custGeom>
            <a:avLst/>
            <a:gdLst/>
            <a:ahLst/>
            <a:cxnLst/>
            <a:rect l="l" t="t" r="r" b="b"/>
            <a:pathLst>
              <a:path w="1854" h="7539" extrusionOk="0">
                <a:moveTo>
                  <a:pt x="71" y="1"/>
                </a:moveTo>
                <a:cubicBezTo>
                  <a:pt x="42" y="29"/>
                  <a:pt x="0" y="57"/>
                  <a:pt x="0" y="113"/>
                </a:cubicBezTo>
                <a:cubicBezTo>
                  <a:pt x="239" y="1615"/>
                  <a:pt x="562" y="3103"/>
                  <a:pt x="1039" y="4549"/>
                </a:cubicBezTo>
                <a:lnTo>
                  <a:pt x="1123" y="4830"/>
                </a:lnTo>
                <a:cubicBezTo>
                  <a:pt x="1236" y="5124"/>
                  <a:pt x="1320" y="5447"/>
                  <a:pt x="1404" y="5742"/>
                </a:cubicBezTo>
                <a:cubicBezTo>
                  <a:pt x="1544" y="6303"/>
                  <a:pt x="1643" y="6865"/>
                  <a:pt x="1671" y="7440"/>
                </a:cubicBezTo>
                <a:cubicBezTo>
                  <a:pt x="1671" y="7497"/>
                  <a:pt x="1713" y="7539"/>
                  <a:pt x="1755" y="7539"/>
                </a:cubicBezTo>
                <a:cubicBezTo>
                  <a:pt x="1811" y="7539"/>
                  <a:pt x="1853" y="7497"/>
                  <a:pt x="1853" y="7412"/>
                </a:cubicBezTo>
                <a:cubicBezTo>
                  <a:pt x="1811" y="6809"/>
                  <a:pt x="1727" y="6233"/>
                  <a:pt x="1573" y="5672"/>
                </a:cubicBezTo>
                <a:cubicBezTo>
                  <a:pt x="1474" y="5363"/>
                  <a:pt x="1390" y="5054"/>
                  <a:pt x="1292" y="4759"/>
                </a:cubicBezTo>
                <a:lnTo>
                  <a:pt x="1194" y="4479"/>
                </a:lnTo>
                <a:cubicBezTo>
                  <a:pt x="744" y="3061"/>
                  <a:pt x="393" y="1559"/>
                  <a:pt x="183" y="71"/>
                </a:cubicBezTo>
                <a:cubicBezTo>
                  <a:pt x="169" y="43"/>
                  <a:pt x="127"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7498746" y="2510556"/>
            <a:ext cx="145731" cy="89255"/>
          </a:xfrm>
          <a:custGeom>
            <a:avLst/>
            <a:gdLst/>
            <a:ahLst/>
            <a:cxnLst/>
            <a:rect l="l" t="t" r="r" b="b"/>
            <a:pathLst>
              <a:path w="2134" h="1307" extrusionOk="0">
                <a:moveTo>
                  <a:pt x="1853" y="1"/>
                </a:moveTo>
                <a:cubicBezTo>
                  <a:pt x="1236" y="183"/>
                  <a:pt x="604" y="310"/>
                  <a:pt x="0" y="380"/>
                </a:cubicBezTo>
                <a:cubicBezTo>
                  <a:pt x="70" y="675"/>
                  <a:pt x="99" y="998"/>
                  <a:pt x="113" y="1306"/>
                </a:cubicBezTo>
                <a:cubicBezTo>
                  <a:pt x="800" y="1292"/>
                  <a:pt x="1488" y="1180"/>
                  <a:pt x="2134" y="1012"/>
                </a:cubicBezTo>
                <a:cubicBezTo>
                  <a:pt x="1980" y="703"/>
                  <a:pt x="1895" y="352"/>
                  <a:pt x="18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7501644" y="2503392"/>
            <a:ext cx="163964" cy="103596"/>
          </a:xfrm>
          <a:custGeom>
            <a:avLst/>
            <a:gdLst/>
            <a:ahLst/>
            <a:cxnLst/>
            <a:rect l="l" t="t" r="r" b="b"/>
            <a:pathLst>
              <a:path w="2401" h="1517" extrusionOk="0">
                <a:moveTo>
                  <a:pt x="1881" y="225"/>
                </a:moveTo>
                <a:cubicBezTo>
                  <a:pt x="1937" y="534"/>
                  <a:pt x="1993" y="815"/>
                  <a:pt x="2120" y="1067"/>
                </a:cubicBezTo>
                <a:cubicBezTo>
                  <a:pt x="1544" y="1236"/>
                  <a:pt x="926" y="1320"/>
                  <a:pt x="323" y="1334"/>
                </a:cubicBezTo>
                <a:cubicBezTo>
                  <a:pt x="295" y="1067"/>
                  <a:pt x="267" y="815"/>
                  <a:pt x="211" y="562"/>
                </a:cubicBezTo>
                <a:cubicBezTo>
                  <a:pt x="772" y="492"/>
                  <a:pt x="1334" y="394"/>
                  <a:pt x="1881" y="225"/>
                </a:cubicBezTo>
                <a:close/>
                <a:moveTo>
                  <a:pt x="2049" y="1"/>
                </a:moveTo>
                <a:lnTo>
                  <a:pt x="1951" y="29"/>
                </a:lnTo>
                <a:cubicBezTo>
                  <a:pt x="1348" y="211"/>
                  <a:pt x="716" y="337"/>
                  <a:pt x="112" y="408"/>
                </a:cubicBezTo>
                <a:lnTo>
                  <a:pt x="0" y="422"/>
                </a:lnTo>
                <a:lnTo>
                  <a:pt x="14" y="506"/>
                </a:lnTo>
                <a:cubicBezTo>
                  <a:pt x="84" y="815"/>
                  <a:pt x="140" y="1124"/>
                  <a:pt x="140" y="1418"/>
                </a:cubicBezTo>
                <a:lnTo>
                  <a:pt x="140" y="1517"/>
                </a:lnTo>
                <a:lnTo>
                  <a:pt x="267" y="1517"/>
                </a:lnTo>
                <a:cubicBezTo>
                  <a:pt x="941" y="1489"/>
                  <a:pt x="1628" y="1390"/>
                  <a:pt x="2302" y="1208"/>
                </a:cubicBezTo>
                <a:lnTo>
                  <a:pt x="2400" y="1180"/>
                </a:lnTo>
                <a:lnTo>
                  <a:pt x="2358" y="1081"/>
                </a:lnTo>
                <a:cubicBezTo>
                  <a:pt x="2218" y="773"/>
                  <a:pt x="2106" y="450"/>
                  <a:pt x="2078" y="99"/>
                </a:cubicBezTo>
                <a:lnTo>
                  <a:pt x="2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7727864" y="2384832"/>
            <a:ext cx="783218" cy="1117156"/>
          </a:xfrm>
          <a:custGeom>
            <a:avLst/>
            <a:gdLst/>
            <a:ahLst/>
            <a:cxnLst/>
            <a:rect l="l" t="t" r="r" b="b"/>
            <a:pathLst>
              <a:path w="11469" h="16359" extrusionOk="0">
                <a:moveTo>
                  <a:pt x="4755" y="0"/>
                </a:moveTo>
                <a:cubicBezTo>
                  <a:pt x="3561" y="0"/>
                  <a:pt x="2355" y="169"/>
                  <a:pt x="1278" y="607"/>
                </a:cubicBezTo>
                <a:cubicBezTo>
                  <a:pt x="885" y="789"/>
                  <a:pt x="463" y="1000"/>
                  <a:pt x="281" y="1351"/>
                </a:cubicBezTo>
                <a:cubicBezTo>
                  <a:pt x="56" y="1744"/>
                  <a:pt x="0" y="2839"/>
                  <a:pt x="141" y="4551"/>
                </a:cubicBezTo>
                <a:cubicBezTo>
                  <a:pt x="534" y="9043"/>
                  <a:pt x="913" y="11064"/>
                  <a:pt x="421" y="15248"/>
                </a:cubicBezTo>
                <a:cubicBezTo>
                  <a:pt x="379" y="15739"/>
                  <a:pt x="772" y="16062"/>
                  <a:pt x="1264" y="16132"/>
                </a:cubicBezTo>
                <a:cubicBezTo>
                  <a:pt x="2449" y="16286"/>
                  <a:pt x="3652" y="16358"/>
                  <a:pt x="4868" y="16358"/>
                </a:cubicBezTo>
                <a:cubicBezTo>
                  <a:pt x="6749" y="16358"/>
                  <a:pt x="8664" y="16186"/>
                  <a:pt x="10598" y="15879"/>
                </a:cubicBezTo>
                <a:cubicBezTo>
                  <a:pt x="11104" y="15781"/>
                  <a:pt x="11469" y="15402"/>
                  <a:pt x="11342" y="14911"/>
                </a:cubicBezTo>
                <a:cubicBezTo>
                  <a:pt x="10683" y="12342"/>
                  <a:pt x="10486" y="9731"/>
                  <a:pt x="10486" y="7106"/>
                </a:cubicBezTo>
                <a:cubicBezTo>
                  <a:pt x="10486" y="4930"/>
                  <a:pt x="10837" y="2895"/>
                  <a:pt x="9953" y="873"/>
                </a:cubicBezTo>
                <a:cubicBezTo>
                  <a:pt x="8591" y="593"/>
                  <a:pt x="6822" y="87"/>
                  <a:pt x="5419" y="17"/>
                </a:cubicBezTo>
                <a:cubicBezTo>
                  <a:pt x="5198" y="6"/>
                  <a:pt x="4977" y="0"/>
                  <a:pt x="4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7967498" y="2555627"/>
            <a:ext cx="502410" cy="848435"/>
          </a:xfrm>
          <a:custGeom>
            <a:avLst/>
            <a:gdLst/>
            <a:ahLst/>
            <a:cxnLst/>
            <a:rect l="l" t="t" r="r" b="b"/>
            <a:pathLst>
              <a:path w="7357" h="12424" extrusionOk="0">
                <a:moveTo>
                  <a:pt x="5700" y="1"/>
                </a:moveTo>
                <a:lnTo>
                  <a:pt x="5700" y="1"/>
                </a:lnTo>
                <a:cubicBezTo>
                  <a:pt x="4886" y="997"/>
                  <a:pt x="4759" y="2387"/>
                  <a:pt x="4886" y="3650"/>
                </a:cubicBezTo>
                <a:cubicBezTo>
                  <a:pt x="4998" y="4928"/>
                  <a:pt x="5307" y="6191"/>
                  <a:pt x="5194" y="7483"/>
                </a:cubicBezTo>
                <a:cubicBezTo>
                  <a:pt x="3566" y="8704"/>
                  <a:pt x="1825" y="9813"/>
                  <a:pt x="1" y="10725"/>
                </a:cubicBezTo>
                <a:cubicBezTo>
                  <a:pt x="281" y="11245"/>
                  <a:pt x="464" y="11820"/>
                  <a:pt x="520" y="12424"/>
                </a:cubicBezTo>
                <a:cubicBezTo>
                  <a:pt x="2836" y="12424"/>
                  <a:pt x="5152" y="12073"/>
                  <a:pt x="7356" y="11427"/>
                </a:cubicBezTo>
                <a:cubicBezTo>
                  <a:pt x="7202" y="7567"/>
                  <a:pt x="5433" y="3861"/>
                  <a:pt x="5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7984775" y="2454011"/>
            <a:ext cx="100728" cy="1051666"/>
          </a:xfrm>
          <a:custGeom>
            <a:avLst/>
            <a:gdLst/>
            <a:ahLst/>
            <a:cxnLst/>
            <a:rect l="l" t="t" r="r" b="b"/>
            <a:pathLst>
              <a:path w="1475" h="15400" extrusionOk="0">
                <a:moveTo>
                  <a:pt x="800" y="1"/>
                </a:moveTo>
                <a:cubicBezTo>
                  <a:pt x="772" y="15"/>
                  <a:pt x="730" y="57"/>
                  <a:pt x="730" y="99"/>
                </a:cubicBezTo>
                <a:cubicBezTo>
                  <a:pt x="969" y="1657"/>
                  <a:pt x="730" y="3285"/>
                  <a:pt x="506" y="4844"/>
                </a:cubicBezTo>
                <a:cubicBezTo>
                  <a:pt x="267" y="6612"/>
                  <a:pt x="0" y="8437"/>
                  <a:pt x="407" y="10206"/>
                </a:cubicBezTo>
                <a:cubicBezTo>
                  <a:pt x="477" y="10515"/>
                  <a:pt x="562" y="10809"/>
                  <a:pt x="646" y="11104"/>
                </a:cubicBezTo>
                <a:cubicBezTo>
                  <a:pt x="828" y="11750"/>
                  <a:pt x="1025" y="12424"/>
                  <a:pt x="997" y="13112"/>
                </a:cubicBezTo>
                <a:cubicBezTo>
                  <a:pt x="983" y="13280"/>
                  <a:pt x="969" y="13434"/>
                  <a:pt x="955" y="13617"/>
                </a:cubicBezTo>
                <a:cubicBezTo>
                  <a:pt x="913" y="13827"/>
                  <a:pt x="899" y="14052"/>
                  <a:pt x="899" y="14263"/>
                </a:cubicBezTo>
                <a:cubicBezTo>
                  <a:pt x="899" y="14754"/>
                  <a:pt x="1053" y="15147"/>
                  <a:pt x="1320" y="15386"/>
                </a:cubicBezTo>
                <a:cubicBezTo>
                  <a:pt x="1334" y="15400"/>
                  <a:pt x="1348" y="15400"/>
                  <a:pt x="1376" y="15400"/>
                </a:cubicBezTo>
                <a:cubicBezTo>
                  <a:pt x="1404" y="15400"/>
                  <a:pt x="1418" y="15400"/>
                  <a:pt x="1446" y="15372"/>
                </a:cubicBezTo>
                <a:cubicBezTo>
                  <a:pt x="1474" y="15329"/>
                  <a:pt x="1474" y="15287"/>
                  <a:pt x="1446" y="15245"/>
                </a:cubicBezTo>
                <a:cubicBezTo>
                  <a:pt x="1123" y="14950"/>
                  <a:pt x="1067" y="14487"/>
                  <a:pt x="1067" y="14249"/>
                </a:cubicBezTo>
                <a:cubicBezTo>
                  <a:pt x="1067" y="14038"/>
                  <a:pt x="1109" y="13827"/>
                  <a:pt x="1123" y="13617"/>
                </a:cubicBezTo>
                <a:cubicBezTo>
                  <a:pt x="1151" y="13434"/>
                  <a:pt x="1179" y="13266"/>
                  <a:pt x="1179" y="13083"/>
                </a:cubicBezTo>
                <a:cubicBezTo>
                  <a:pt x="1193" y="12382"/>
                  <a:pt x="997" y="11694"/>
                  <a:pt x="800" y="11034"/>
                </a:cubicBezTo>
                <a:cubicBezTo>
                  <a:pt x="730" y="10753"/>
                  <a:pt x="646" y="10458"/>
                  <a:pt x="576" y="10150"/>
                </a:cubicBezTo>
                <a:cubicBezTo>
                  <a:pt x="183" y="8423"/>
                  <a:pt x="435" y="6612"/>
                  <a:pt x="688" y="4858"/>
                </a:cubicBezTo>
                <a:cubicBezTo>
                  <a:pt x="913" y="3271"/>
                  <a:pt x="1137" y="1643"/>
                  <a:pt x="913" y="71"/>
                </a:cubicBezTo>
                <a:cubicBezTo>
                  <a:pt x="899" y="29"/>
                  <a:pt x="856" y="1"/>
                  <a:pt x="8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8055662" y="2801064"/>
            <a:ext cx="234986" cy="254107"/>
          </a:xfrm>
          <a:custGeom>
            <a:avLst/>
            <a:gdLst/>
            <a:ahLst/>
            <a:cxnLst/>
            <a:rect l="l" t="t" r="r" b="b"/>
            <a:pathLst>
              <a:path w="3441" h="3721" extrusionOk="0">
                <a:moveTo>
                  <a:pt x="3244" y="169"/>
                </a:moveTo>
                <a:lnTo>
                  <a:pt x="3173" y="2583"/>
                </a:lnTo>
                <a:cubicBezTo>
                  <a:pt x="3173" y="2808"/>
                  <a:pt x="3159" y="3004"/>
                  <a:pt x="3047" y="3159"/>
                </a:cubicBezTo>
                <a:cubicBezTo>
                  <a:pt x="2949" y="3327"/>
                  <a:pt x="2738" y="3397"/>
                  <a:pt x="2556" y="3439"/>
                </a:cubicBezTo>
                <a:cubicBezTo>
                  <a:pt x="2387" y="3495"/>
                  <a:pt x="2135" y="3538"/>
                  <a:pt x="1826" y="3538"/>
                </a:cubicBezTo>
                <a:cubicBezTo>
                  <a:pt x="1419" y="3538"/>
                  <a:pt x="970" y="3481"/>
                  <a:pt x="661" y="3439"/>
                </a:cubicBezTo>
                <a:cubicBezTo>
                  <a:pt x="380" y="3411"/>
                  <a:pt x="198" y="3187"/>
                  <a:pt x="198" y="2906"/>
                </a:cubicBezTo>
                <a:lnTo>
                  <a:pt x="240" y="239"/>
                </a:lnTo>
                <a:lnTo>
                  <a:pt x="3244" y="169"/>
                </a:lnTo>
                <a:close/>
                <a:moveTo>
                  <a:pt x="3356" y="0"/>
                </a:moveTo>
                <a:lnTo>
                  <a:pt x="155" y="70"/>
                </a:lnTo>
                <a:cubicBezTo>
                  <a:pt x="99" y="70"/>
                  <a:pt x="71" y="112"/>
                  <a:pt x="71" y="155"/>
                </a:cubicBezTo>
                <a:lnTo>
                  <a:pt x="15" y="2920"/>
                </a:lnTo>
                <a:cubicBezTo>
                  <a:pt x="1" y="3271"/>
                  <a:pt x="282" y="3580"/>
                  <a:pt x="633" y="3636"/>
                </a:cubicBezTo>
                <a:cubicBezTo>
                  <a:pt x="941" y="3678"/>
                  <a:pt x="1405" y="3720"/>
                  <a:pt x="1826" y="3720"/>
                </a:cubicBezTo>
                <a:cubicBezTo>
                  <a:pt x="2135" y="3720"/>
                  <a:pt x="2415" y="3692"/>
                  <a:pt x="2612" y="3650"/>
                </a:cubicBezTo>
                <a:cubicBezTo>
                  <a:pt x="2822" y="3594"/>
                  <a:pt x="3075" y="3510"/>
                  <a:pt x="3216" y="3299"/>
                </a:cubicBezTo>
                <a:cubicBezTo>
                  <a:pt x="3356" y="3088"/>
                  <a:pt x="3370" y="2836"/>
                  <a:pt x="3370" y="2611"/>
                </a:cubicBezTo>
                <a:lnTo>
                  <a:pt x="3440" y="84"/>
                </a:lnTo>
                <a:cubicBezTo>
                  <a:pt x="3440" y="56"/>
                  <a:pt x="3440" y="42"/>
                  <a:pt x="3426" y="28"/>
                </a:cubicBezTo>
                <a:cubicBezTo>
                  <a:pt x="3398" y="0"/>
                  <a:pt x="3370" y="0"/>
                  <a:pt x="3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961761" y="2113718"/>
            <a:ext cx="248302" cy="328133"/>
          </a:xfrm>
          <a:custGeom>
            <a:avLst/>
            <a:gdLst/>
            <a:ahLst/>
            <a:cxnLst/>
            <a:rect l="l" t="t" r="r" b="b"/>
            <a:pathLst>
              <a:path w="3636" h="4805" extrusionOk="0">
                <a:moveTo>
                  <a:pt x="2920" y="0"/>
                </a:moveTo>
                <a:cubicBezTo>
                  <a:pt x="2190" y="281"/>
                  <a:pt x="1123" y="1629"/>
                  <a:pt x="351" y="1671"/>
                </a:cubicBezTo>
                <a:cubicBezTo>
                  <a:pt x="281" y="2541"/>
                  <a:pt x="337" y="3454"/>
                  <a:pt x="0" y="4282"/>
                </a:cubicBezTo>
                <a:cubicBezTo>
                  <a:pt x="452" y="4656"/>
                  <a:pt x="1033" y="4805"/>
                  <a:pt x="1615" y="4805"/>
                </a:cubicBezTo>
                <a:cubicBezTo>
                  <a:pt x="1666" y="4805"/>
                  <a:pt x="1718" y="4803"/>
                  <a:pt x="1769" y="4801"/>
                </a:cubicBezTo>
                <a:cubicBezTo>
                  <a:pt x="2429" y="4787"/>
                  <a:pt x="3046" y="4619"/>
                  <a:pt x="3636" y="4436"/>
                </a:cubicBezTo>
                <a:cubicBezTo>
                  <a:pt x="3229" y="3397"/>
                  <a:pt x="3018" y="1081"/>
                  <a:pt x="2920" y="0"/>
                </a:cubicBezTo>
                <a:close/>
              </a:path>
            </a:pathLst>
          </a:custGeom>
          <a:solidFill>
            <a:srgbClr val="8B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7982863" y="2141512"/>
            <a:ext cx="141907" cy="175710"/>
          </a:xfrm>
          <a:custGeom>
            <a:avLst/>
            <a:gdLst/>
            <a:ahLst/>
            <a:cxnLst/>
            <a:rect l="l" t="t" r="r" b="b"/>
            <a:pathLst>
              <a:path w="2078" h="2573" extrusionOk="0">
                <a:moveTo>
                  <a:pt x="1979" y="0"/>
                </a:moveTo>
                <a:lnTo>
                  <a:pt x="1979" y="0"/>
                </a:lnTo>
                <a:cubicBezTo>
                  <a:pt x="1348" y="506"/>
                  <a:pt x="632" y="1236"/>
                  <a:pt x="70" y="1264"/>
                </a:cubicBezTo>
                <a:cubicBezTo>
                  <a:pt x="28" y="1699"/>
                  <a:pt x="28" y="2134"/>
                  <a:pt x="0" y="2569"/>
                </a:cubicBezTo>
                <a:cubicBezTo>
                  <a:pt x="42" y="2571"/>
                  <a:pt x="85" y="2572"/>
                  <a:pt x="127" y="2572"/>
                </a:cubicBezTo>
                <a:cubicBezTo>
                  <a:pt x="740" y="2572"/>
                  <a:pt x="1323" y="2373"/>
                  <a:pt x="1783" y="1769"/>
                </a:cubicBezTo>
                <a:cubicBezTo>
                  <a:pt x="2078" y="1334"/>
                  <a:pt x="2007" y="632"/>
                  <a:pt x="19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7845734" y="1891022"/>
            <a:ext cx="331753" cy="384814"/>
          </a:xfrm>
          <a:custGeom>
            <a:avLst/>
            <a:gdLst/>
            <a:ahLst/>
            <a:cxnLst/>
            <a:rect l="l" t="t" r="r" b="b"/>
            <a:pathLst>
              <a:path w="4858" h="5635" extrusionOk="0">
                <a:moveTo>
                  <a:pt x="2463" y="0"/>
                </a:moveTo>
                <a:cubicBezTo>
                  <a:pt x="2040" y="0"/>
                  <a:pt x="1616" y="21"/>
                  <a:pt x="1194" y="61"/>
                </a:cubicBezTo>
                <a:lnTo>
                  <a:pt x="759" y="173"/>
                </a:lnTo>
                <a:cubicBezTo>
                  <a:pt x="773" y="398"/>
                  <a:pt x="366" y="1184"/>
                  <a:pt x="366" y="1437"/>
                </a:cubicBezTo>
                <a:cubicBezTo>
                  <a:pt x="366" y="1591"/>
                  <a:pt x="366" y="1661"/>
                  <a:pt x="422" y="1801"/>
                </a:cubicBezTo>
                <a:cubicBezTo>
                  <a:pt x="492" y="1984"/>
                  <a:pt x="436" y="2195"/>
                  <a:pt x="296" y="2307"/>
                </a:cubicBezTo>
                <a:cubicBezTo>
                  <a:pt x="169" y="2419"/>
                  <a:pt x="85" y="2560"/>
                  <a:pt x="29" y="2756"/>
                </a:cubicBezTo>
                <a:cubicBezTo>
                  <a:pt x="1" y="2868"/>
                  <a:pt x="1" y="3009"/>
                  <a:pt x="1" y="3135"/>
                </a:cubicBezTo>
                <a:cubicBezTo>
                  <a:pt x="71" y="3907"/>
                  <a:pt x="155" y="4665"/>
                  <a:pt x="225" y="5437"/>
                </a:cubicBezTo>
                <a:cubicBezTo>
                  <a:pt x="768" y="5530"/>
                  <a:pt x="1335" y="5635"/>
                  <a:pt x="1892" y="5635"/>
                </a:cubicBezTo>
                <a:cubicBezTo>
                  <a:pt x="1926" y="5635"/>
                  <a:pt x="1960" y="5634"/>
                  <a:pt x="1994" y="5634"/>
                </a:cubicBezTo>
                <a:cubicBezTo>
                  <a:pt x="2598" y="5606"/>
                  <a:pt x="3187" y="5437"/>
                  <a:pt x="3651" y="5044"/>
                </a:cubicBezTo>
                <a:cubicBezTo>
                  <a:pt x="4015" y="4735"/>
                  <a:pt x="4268" y="4314"/>
                  <a:pt x="4423" y="3879"/>
                </a:cubicBezTo>
                <a:cubicBezTo>
                  <a:pt x="4858" y="2714"/>
                  <a:pt x="4788" y="1437"/>
                  <a:pt x="4717" y="201"/>
                </a:cubicBezTo>
                <a:cubicBezTo>
                  <a:pt x="3978" y="66"/>
                  <a:pt x="3222" y="0"/>
                  <a:pt x="2463" y="0"/>
                </a:cubicBezTo>
                <a:close/>
              </a:path>
            </a:pathLst>
          </a:custGeom>
          <a:solidFill>
            <a:srgbClr val="8B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8117055" y="2029379"/>
            <a:ext cx="67129" cy="134600"/>
          </a:xfrm>
          <a:custGeom>
            <a:avLst/>
            <a:gdLst/>
            <a:ahLst/>
            <a:cxnLst/>
            <a:rect l="l" t="t" r="r" b="b"/>
            <a:pathLst>
              <a:path w="983" h="1971" extrusionOk="0">
                <a:moveTo>
                  <a:pt x="632" y="0"/>
                </a:moveTo>
                <a:cubicBezTo>
                  <a:pt x="506" y="14"/>
                  <a:pt x="421" y="126"/>
                  <a:pt x="365" y="239"/>
                </a:cubicBezTo>
                <a:cubicBezTo>
                  <a:pt x="323" y="337"/>
                  <a:pt x="309" y="463"/>
                  <a:pt x="253" y="562"/>
                </a:cubicBezTo>
                <a:cubicBezTo>
                  <a:pt x="227" y="667"/>
                  <a:pt x="127" y="759"/>
                  <a:pt x="22" y="759"/>
                </a:cubicBezTo>
                <a:cubicBezTo>
                  <a:pt x="15" y="759"/>
                  <a:pt x="8" y="759"/>
                  <a:pt x="0" y="758"/>
                </a:cubicBezTo>
                <a:lnTo>
                  <a:pt x="0" y="758"/>
                </a:lnTo>
                <a:lnTo>
                  <a:pt x="28" y="1825"/>
                </a:lnTo>
                <a:cubicBezTo>
                  <a:pt x="4" y="1887"/>
                  <a:pt x="66" y="1970"/>
                  <a:pt x="139" y="1970"/>
                </a:cubicBezTo>
                <a:cubicBezTo>
                  <a:pt x="149" y="1970"/>
                  <a:pt x="159" y="1969"/>
                  <a:pt x="169" y="1965"/>
                </a:cubicBezTo>
                <a:cubicBezTo>
                  <a:pt x="253" y="1951"/>
                  <a:pt x="309" y="1881"/>
                  <a:pt x="365" y="1811"/>
                </a:cubicBezTo>
                <a:cubicBezTo>
                  <a:pt x="520" y="1600"/>
                  <a:pt x="702" y="1376"/>
                  <a:pt x="800" y="1123"/>
                </a:cubicBezTo>
                <a:cubicBezTo>
                  <a:pt x="913" y="884"/>
                  <a:pt x="983" y="604"/>
                  <a:pt x="927" y="337"/>
                </a:cubicBezTo>
                <a:cubicBezTo>
                  <a:pt x="885" y="183"/>
                  <a:pt x="786" y="0"/>
                  <a:pt x="632" y="0"/>
                </a:cubicBezTo>
                <a:close/>
              </a:path>
            </a:pathLst>
          </a:custGeom>
          <a:solidFill>
            <a:srgbClr val="8B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7836174" y="1995780"/>
            <a:ext cx="311607" cy="91167"/>
          </a:xfrm>
          <a:custGeom>
            <a:avLst/>
            <a:gdLst/>
            <a:ahLst/>
            <a:cxnLst/>
            <a:rect l="l" t="t" r="r" b="b"/>
            <a:pathLst>
              <a:path w="4563" h="1335" extrusionOk="0">
                <a:moveTo>
                  <a:pt x="506" y="183"/>
                </a:moveTo>
                <a:cubicBezTo>
                  <a:pt x="646" y="183"/>
                  <a:pt x="772" y="197"/>
                  <a:pt x="885" y="211"/>
                </a:cubicBezTo>
                <a:lnTo>
                  <a:pt x="885" y="239"/>
                </a:lnTo>
                <a:cubicBezTo>
                  <a:pt x="885" y="253"/>
                  <a:pt x="885" y="253"/>
                  <a:pt x="899" y="267"/>
                </a:cubicBezTo>
                <a:cubicBezTo>
                  <a:pt x="913" y="352"/>
                  <a:pt x="899" y="464"/>
                  <a:pt x="885" y="562"/>
                </a:cubicBezTo>
                <a:cubicBezTo>
                  <a:pt x="843" y="675"/>
                  <a:pt x="772" y="801"/>
                  <a:pt x="646" y="829"/>
                </a:cubicBezTo>
                <a:cubicBezTo>
                  <a:pt x="621" y="839"/>
                  <a:pt x="595" y="844"/>
                  <a:pt x="568" y="844"/>
                </a:cubicBezTo>
                <a:cubicBezTo>
                  <a:pt x="448" y="844"/>
                  <a:pt x="325" y="748"/>
                  <a:pt x="267" y="632"/>
                </a:cubicBezTo>
                <a:cubicBezTo>
                  <a:pt x="211" y="506"/>
                  <a:pt x="211" y="338"/>
                  <a:pt x="281" y="183"/>
                </a:cubicBezTo>
                <a:close/>
                <a:moveTo>
                  <a:pt x="1797" y="253"/>
                </a:moveTo>
                <a:cubicBezTo>
                  <a:pt x="2162" y="253"/>
                  <a:pt x="2541" y="310"/>
                  <a:pt x="2920" y="380"/>
                </a:cubicBezTo>
                <a:cubicBezTo>
                  <a:pt x="2934" y="380"/>
                  <a:pt x="2962" y="408"/>
                  <a:pt x="2948" y="422"/>
                </a:cubicBezTo>
                <a:lnTo>
                  <a:pt x="2962" y="464"/>
                </a:lnTo>
                <a:cubicBezTo>
                  <a:pt x="2962" y="548"/>
                  <a:pt x="2962" y="632"/>
                  <a:pt x="2948" y="703"/>
                </a:cubicBezTo>
                <a:cubicBezTo>
                  <a:pt x="2934" y="801"/>
                  <a:pt x="2892" y="927"/>
                  <a:pt x="2794" y="1011"/>
                </a:cubicBezTo>
                <a:cubicBezTo>
                  <a:pt x="2710" y="1082"/>
                  <a:pt x="2597" y="1096"/>
                  <a:pt x="2499" y="1110"/>
                </a:cubicBezTo>
                <a:cubicBezTo>
                  <a:pt x="2401" y="1124"/>
                  <a:pt x="2331" y="1124"/>
                  <a:pt x="2260" y="1124"/>
                </a:cubicBezTo>
                <a:cubicBezTo>
                  <a:pt x="2176" y="1124"/>
                  <a:pt x="2106" y="1124"/>
                  <a:pt x="2050" y="1110"/>
                </a:cubicBezTo>
                <a:cubicBezTo>
                  <a:pt x="1910" y="1082"/>
                  <a:pt x="1797" y="983"/>
                  <a:pt x="1727" y="885"/>
                </a:cubicBezTo>
                <a:cubicBezTo>
                  <a:pt x="1629" y="745"/>
                  <a:pt x="1657" y="548"/>
                  <a:pt x="1671" y="394"/>
                </a:cubicBezTo>
                <a:cubicBezTo>
                  <a:pt x="1671" y="338"/>
                  <a:pt x="1685" y="282"/>
                  <a:pt x="1699" y="267"/>
                </a:cubicBezTo>
                <a:cubicBezTo>
                  <a:pt x="1727" y="253"/>
                  <a:pt x="1755" y="253"/>
                  <a:pt x="1797" y="253"/>
                </a:cubicBezTo>
                <a:close/>
                <a:moveTo>
                  <a:pt x="141" y="1"/>
                </a:moveTo>
                <a:lnTo>
                  <a:pt x="127" y="57"/>
                </a:lnTo>
                <a:cubicBezTo>
                  <a:pt x="14" y="282"/>
                  <a:pt x="0" y="534"/>
                  <a:pt x="85" y="703"/>
                </a:cubicBezTo>
                <a:cubicBezTo>
                  <a:pt x="169" y="885"/>
                  <a:pt x="365" y="1026"/>
                  <a:pt x="562" y="1026"/>
                </a:cubicBezTo>
                <a:cubicBezTo>
                  <a:pt x="618" y="1026"/>
                  <a:pt x="646" y="1026"/>
                  <a:pt x="702" y="997"/>
                </a:cubicBezTo>
                <a:cubicBezTo>
                  <a:pt x="857" y="955"/>
                  <a:pt x="983" y="815"/>
                  <a:pt x="1039" y="618"/>
                </a:cubicBezTo>
                <a:cubicBezTo>
                  <a:pt x="1067" y="506"/>
                  <a:pt x="1067" y="422"/>
                  <a:pt x="1067" y="324"/>
                </a:cubicBezTo>
                <a:cubicBezTo>
                  <a:pt x="1208" y="324"/>
                  <a:pt x="1348" y="324"/>
                  <a:pt x="1488" y="352"/>
                </a:cubicBezTo>
                <a:lnTo>
                  <a:pt x="1488" y="394"/>
                </a:lnTo>
                <a:cubicBezTo>
                  <a:pt x="1474" y="562"/>
                  <a:pt x="1460" y="815"/>
                  <a:pt x="1573" y="997"/>
                </a:cubicBezTo>
                <a:cubicBezTo>
                  <a:pt x="1671" y="1138"/>
                  <a:pt x="1825" y="1250"/>
                  <a:pt x="2022" y="1306"/>
                </a:cubicBezTo>
                <a:cubicBezTo>
                  <a:pt x="2106" y="1320"/>
                  <a:pt x="2176" y="1334"/>
                  <a:pt x="2274" y="1334"/>
                </a:cubicBezTo>
                <a:cubicBezTo>
                  <a:pt x="2345" y="1334"/>
                  <a:pt x="2443" y="1334"/>
                  <a:pt x="2527" y="1320"/>
                </a:cubicBezTo>
                <a:cubicBezTo>
                  <a:pt x="2653" y="1306"/>
                  <a:pt x="2794" y="1264"/>
                  <a:pt x="2906" y="1180"/>
                </a:cubicBezTo>
                <a:cubicBezTo>
                  <a:pt x="3018" y="1096"/>
                  <a:pt x="3103" y="955"/>
                  <a:pt x="3131" y="773"/>
                </a:cubicBezTo>
                <a:cubicBezTo>
                  <a:pt x="3145" y="703"/>
                  <a:pt x="3145" y="661"/>
                  <a:pt x="3145" y="590"/>
                </a:cubicBezTo>
                <a:lnTo>
                  <a:pt x="4464" y="955"/>
                </a:lnTo>
                <a:lnTo>
                  <a:pt x="4478" y="955"/>
                </a:lnTo>
                <a:cubicBezTo>
                  <a:pt x="4506" y="955"/>
                  <a:pt x="4549" y="941"/>
                  <a:pt x="4563" y="885"/>
                </a:cubicBezTo>
                <a:cubicBezTo>
                  <a:pt x="4563" y="829"/>
                  <a:pt x="4549" y="773"/>
                  <a:pt x="4492" y="759"/>
                </a:cubicBezTo>
                <a:lnTo>
                  <a:pt x="3131" y="380"/>
                </a:lnTo>
                <a:cubicBezTo>
                  <a:pt x="3103" y="310"/>
                  <a:pt x="3032" y="239"/>
                  <a:pt x="2948" y="211"/>
                </a:cubicBezTo>
                <a:cubicBezTo>
                  <a:pt x="2555" y="141"/>
                  <a:pt x="2176" y="99"/>
                  <a:pt x="1797" y="99"/>
                </a:cubicBezTo>
                <a:lnTo>
                  <a:pt x="1769" y="99"/>
                </a:lnTo>
                <a:cubicBezTo>
                  <a:pt x="1727" y="99"/>
                  <a:pt x="1643" y="99"/>
                  <a:pt x="1601" y="141"/>
                </a:cubicBezTo>
                <a:lnTo>
                  <a:pt x="1559" y="183"/>
                </a:lnTo>
                <a:cubicBezTo>
                  <a:pt x="1390" y="141"/>
                  <a:pt x="1222" y="141"/>
                  <a:pt x="1053" y="141"/>
                </a:cubicBezTo>
                <a:lnTo>
                  <a:pt x="1053" y="71"/>
                </a:lnTo>
                <a:lnTo>
                  <a:pt x="983" y="57"/>
                </a:lnTo>
                <a:cubicBezTo>
                  <a:pt x="787" y="1"/>
                  <a:pt x="632"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7861100" y="2005136"/>
            <a:ext cx="52788" cy="142180"/>
          </a:xfrm>
          <a:custGeom>
            <a:avLst/>
            <a:gdLst/>
            <a:ahLst/>
            <a:cxnLst/>
            <a:rect l="l" t="t" r="r" b="b"/>
            <a:pathLst>
              <a:path w="773" h="2082" extrusionOk="0">
                <a:moveTo>
                  <a:pt x="574" y="1"/>
                </a:moveTo>
                <a:cubicBezTo>
                  <a:pt x="566" y="1"/>
                  <a:pt x="557" y="2"/>
                  <a:pt x="548" y="4"/>
                </a:cubicBezTo>
                <a:cubicBezTo>
                  <a:pt x="492" y="18"/>
                  <a:pt x="464" y="60"/>
                  <a:pt x="478" y="116"/>
                </a:cubicBezTo>
                <a:cubicBezTo>
                  <a:pt x="492" y="215"/>
                  <a:pt x="534" y="327"/>
                  <a:pt x="534" y="425"/>
                </a:cubicBezTo>
                <a:cubicBezTo>
                  <a:pt x="534" y="636"/>
                  <a:pt x="407" y="790"/>
                  <a:pt x="281" y="987"/>
                </a:cubicBezTo>
                <a:cubicBezTo>
                  <a:pt x="183" y="1141"/>
                  <a:pt x="71" y="1310"/>
                  <a:pt x="28" y="1492"/>
                </a:cubicBezTo>
                <a:cubicBezTo>
                  <a:pt x="28" y="1520"/>
                  <a:pt x="0" y="1548"/>
                  <a:pt x="28" y="1604"/>
                </a:cubicBezTo>
                <a:cubicBezTo>
                  <a:pt x="43" y="1661"/>
                  <a:pt x="71" y="1675"/>
                  <a:pt x="99" y="1689"/>
                </a:cubicBezTo>
                <a:cubicBezTo>
                  <a:pt x="253" y="1829"/>
                  <a:pt x="422" y="1955"/>
                  <a:pt x="604" y="2068"/>
                </a:cubicBezTo>
                <a:cubicBezTo>
                  <a:pt x="618" y="2082"/>
                  <a:pt x="632" y="2082"/>
                  <a:pt x="660" y="2082"/>
                </a:cubicBezTo>
                <a:cubicBezTo>
                  <a:pt x="688" y="2082"/>
                  <a:pt x="730" y="2068"/>
                  <a:pt x="758" y="2040"/>
                </a:cubicBezTo>
                <a:cubicBezTo>
                  <a:pt x="772" y="2011"/>
                  <a:pt x="758" y="1941"/>
                  <a:pt x="730" y="1927"/>
                </a:cubicBezTo>
                <a:cubicBezTo>
                  <a:pt x="548" y="1815"/>
                  <a:pt x="393" y="1689"/>
                  <a:pt x="239" y="1576"/>
                </a:cubicBezTo>
                <a:lnTo>
                  <a:pt x="211" y="1576"/>
                </a:lnTo>
                <a:lnTo>
                  <a:pt x="211" y="1548"/>
                </a:lnTo>
                <a:cubicBezTo>
                  <a:pt x="253" y="1394"/>
                  <a:pt x="337" y="1253"/>
                  <a:pt x="450" y="1099"/>
                </a:cubicBezTo>
                <a:cubicBezTo>
                  <a:pt x="562" y="903"/>
                  <a:pt x="702" y="692"/>
                  <a:pt x="702" y="439"/>
                </a:cubicBezTo>
                <a:cubicBezTo>
                  <a:pt x="730" y="299"/>
                  <a:pt x="688" y="187"/>
                  <a:pt x="660" y="74"/>
                </a:cubicBezTo>
                <a:cubicBezTo>
                  <a:pt x="637" y="28"/>
                  <a:pt x="614"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7878378" y="2163570"/>
            <a:ext cx="67129" cy="27862"/>
          </a:xfrm>
          <a:custGeom>
            <a:avLst/>
            <a:gdLst/>
            <a:ahLst/>
            <a:cxnLst/>
            <a:rect l="l" t="t" r="r" b="b"/>
            <a:pathLst>
              <a:path w="983" h="408" extrusionOk="0">
                <a:moveTo>
                  <a:pt x="14" y="0"/>
                </a:moveTo>
                <a:cubicBezTo>
                  <a:pt x="0" y="169"/>
                  <a:pt x="84" y="337"/>
                  <a:pt x="239" y="393"/>
                </a:cubicBezTo>
                <a:cubicBezTo>
                  <a:pt x="309" y="407"/>
                  <a:pt x="365" y="407"/>
                  <a:pt x="435" y="407"/>
                </a:cubicBezTo>
                <a:lnTo>
                  <a:pt x="702" y="407"/>
                </a:lnTo>
                <a:cubicBezTo>
                  <a:pt x="730" y="407"/>
                  <a:pt x="772" y="407"/>
                  <a:pt x="800" y="393"/>
                </a:cubicBezTo>
                <a:lnTo>
                  <a:pt x="856" y="337"/>
                </a:lnTo>
                <a:cubicBezTo>
                  <a:pt x="884" y="267"/>
                  <a:pt x="941" y="197"/>
                  <a:pt x="983" y="127"/>
                </a:cubicBezTo>
                <a:cubicBezTo>
                  <a:pt x="660" y="56"/>
                  <a:pt x="323" y="0"/>
                  <a:pt x="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7947352" y="1984307"/>
            <a:ext cx="89255" cy="32643"/>
          </a:xfrm>
          <a:custGeom>
            <a:avLst/>
            <a:gdLst/>
            <a:ahLst/>
            <a:cxnLst/>
            <a:rect l="l" t="t" r="r" b="b"/>
            <a:pathLst>
              <a:path w="1307" h="478" extrusionOk="0">
                <a:moveTo>
                  <a:pt x="113" y="0"/>
                </a:moveTo>
                <a:cubicBezTo>
                  <a:pt x="57" y="0"/>
                  <a:pt x="29" y="14"/>
                  <a:pt x="1" y="71"/>
                </a:cubicBezTo>
                <a:cubicBezTo>
                  <a:pt x="1" y="127"/>
                  <a:pt x="29" y="155"/>
                  <a:pt x="71" y="169"/>
                </a:cubicBezTo>
                <a:cubicBezTo>
                  <a:pt x="436" y="267"/>
                  <a:pt x="815" y="365"/>
                  <a:pt x="1180" y="478"/>
                </a:cubicBezTo>
                <a:lnTo>
                  <a:pt x="1194" y="478"/>
                </a:lnTo>
                <a:cubicBezTo>
                  <a:pt x="1236" y="478"/>
                  <a:pt x="1264" y="450"/>
                  <a:pt x="1278" y="407"/>
                </a:cubicBezTo>
                <a:cubicBezTo>
                  <a:pt x="1306" y="365"/>
                  <a:pt x="1278" y="309"/>
                  <a:pt x="1236" y="295"/>
                </a:cubicBezTo>
                <a:cubicBezTo>
                  <a:pt x="871" y="197"/>
                  <a:pt x="478" y="85"/>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7858232" y="1982737"/>
            <a:ext cx="40291" cy="22741"/>
          </a:xfrm>
          <a:custGeom>
            <a:avLst/>
            <a:gdLst/>
            <a:ahLst/>
            <a:cxnLst/>
            <a:rect l="l" t="t" r="r" b="b"/>
            <a:pathLst>
              <a:path w="590" h="333" extrusionOk="0">
                <a:moveTo>
                  <a:pt x="498" y="0"/>
                </a:moveTo>
                <a:cubicBezTo>
                  <a:pt x="487" y="0"/>
                  <a:pt x="476" y="3"/>
                  <a:pt x="464" y="9"/>
                </a:cubicBezTo>
                <a:cubicBezTo>
                  <a:pt x="323" y="51"/>
                  <a:pt x="183" y="94"/>
                  <a:pt x="42" y="164"/>
                </a:cubicBezTo>
                <a:cubicBezTo>
                  <a:pt x="14" y="192"/>
                  <a:pt x="0" y="234"/>
                  <a:pt x="14" y="290"/>
                </a:cubicBezTo>
                <a:cubicBezTo>
                  <a:pt x="28" y="318"/>
                  <a:pt x="70" y="332"/>
                  <a:pt x="99" y="332"/>
                </a:cubicBezTo>
                <a:cubicBezTo>
                  <a:pt x="113" y="332"/>
                  <a:pt x="127" y="332"/>
                  <a:pt x="99" y="318"/>
                </a:cubicBezTo>
                <a:cubicBezTo>
                  <a:pt x="239" y="262"/>
                  <a:pt x="365" y="220"/>
                  <a:pt x="506" y="178"/>
                </a:cubicBezTo>
                <a:cubicBezTo>
                  <a:pt x="562" y="164"/>
                  <a:pt x="590" y="122"/>
                  <a:pt x="576" y="79"/>
                </a:cubicBezTo>
                <a:cubicBezTo>
                  <a:pt x="565" y="36"/>
                  <a:pt x="537"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7920513" y="2381145"/>
            <a:ext cx="312563" cy="219621"/>
          </a:xfrm>
          <a:custGeom>
            <a:avLst/>
            <a:gdLst/>
            <a:ahLst/>
            <a:cxnLst/>
            <a:rect l="l" t="t" r="r" b="b"/>
            <a:pathLst>
              <a:path w="4577" h="3216" extrusionOk="0">
                <a:moveTo>
                  <a:pt x="576" y="1"/>
                </a:moveTo>
                <a:cubicBezTo>
                  <a:pt x="211" y="113"/>
                  <a:pt x="1" y="534"/>
                  <a:pt x="1" y="927"/>
                </a:cubicBezTo>
                <a:cubicBezTo>
                  <a:pt x="1" y="1306"/>
                  <a:pt x="169" y="1671"/>
                  <a:pt x="324" y="2050"/>
                </a:cubicBezTo>
                <a:cubicBezTo>
                  <a:pt x="492" y="2401"/>
                  <a:pt x="660" y="2766"/>
                  <a:pt x="815" y="3117"/>
                </a:cubicBezTo>
                <a:cubicBezTo>
                  <a:pt x="1152" y="2682"/>
                  <a:pt x="1489" y="2219"/>
                  <a:pt x="1797" y="1770"/>
                </a:cubicBezTo>
                <a:cubicBezTo>
                  <a:pt x="2247" y="2205"/>
                  <a:pt x="2612" y="2696"/>
                  <a:pt x="2949" y="3215"/>
                </a:cubicBezTo>
                <a:cubicBezTo>
                  <a:pt x="3271" y="2864"/>
                  <a:pt x="3608" y="2513"/>
                  <a:pt x="3903" y="2134"/>
                </a:cubicBezTo>
                <a:cubicBezTo>
                  <a:pt x="4114" y="1868"/>
                  <a:pt x="4352" y="1587"/>
                  <a:pt x="4451" y="1250"/>
                </a:cubicBezTo>
                <a:cubicBezTo>
                  <a:pt x="4577" y="941"/>
                  <a:pt x="4577" y="548"/>
                  <a:pt x="4394" y="253"/>
                </a:cubicBezTo>
                <a:cubicBezTo>
                  <a:pt x="3973" y="647"/>
                  <a:pt x="3398" y="745"/>
                  <a:pt x="2836" y="843"/>
                </a:cubicBezTo>
                <a:cubicBezTo>
                  <a:pt x="2579" y="868"/>
                  <a:pt x="2313" y="898"/>
                  <a:pt x="2051" y="898"/>
                </a:cubicBezTo>
                <a:cubicBezTo>
                  <a:pt x="1869" y="898"/>
                  <a:pt x="1689" y="883"/>
                  <a:pt x="1517" y="843"/>
                </a:cubicBezTo>
                <a:cubicBezTo>
                  <a:pt x="1096" y="731"/>
                  <a:pt x="675" y="436"/>
                  <a:pt x="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7918601" y="2340921"/>
            <a:ext cx="123741" cy="219552"/>
          </a:xfrm>
          <a:custGeom>
            <a:avLst/>
            <a:gdLst/>
            <a:ahLst/>
            <a:cxnLst/>
            <a:rect l="l" t="t" r="r" b="b"/>
            <a:pathLst>
              <a:path w="1812" h="3215" extrusionOk="0">
                <a:moveTo>
                  <a:pt x="815" y="0"/>
                </a:moveTo>
                <a:cubicBezTo>
                  <a:pt x="646" y="337"/>
                  <a:pt x="211" y="421"/>
                  <a:pt x="71" y="758"/>
                </a:cubicBezTo>
                <a:cubicBezTo>
                  <a:pt x="1" y="913"/>
                  <a:pt x="29" y="1109"/>
                  <a:pt x="57" y="1264"/>
                </a:cubicBezTo>
                <a:cubicBezTo>
                  <a:pt x="211" y="1994"/>
                  <a:pt x="604" y="2625"/>
                  <a:pt x="1025" y="3215"/>
                </a:cubicBezTo>
                <a:cubicBezTo>
                  <a:pt x="1180" y="2625"/>
                  <a:pt x="1461" y="2064"/>
                  <a:pt x="1811" y="1544"/>
                </a:cubicBezTo>
                <a:cubicBezTo>
                  <a:pt x="1292" y="1221"/>
                  <a:pt x="899" y="632"/>
                  <a:pt x="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8042277" y="2328424"/>
            <a:ext cx="206168" cy="225357"/>
          </a:xfrm>
          <a:custGeom>
            <a:avLst/>
            <a:gdLst/>
            <a:ahLst/>
            <a:cxnLst/>
            <a:rect l="l" t="t" r="r" b="b"/>
            <a:pathLst>
              <a:path w="3019" h="3300" extrusionOk="0">
                <a:moveTo>
                  <a:pt x="2120" y="0"/>
                </a:moveTo>
                <a:cubicBezTo>
                  <a:pt x="2115" y="0"/>
                  <a:pt x="2111" y="0"/>
                  <a:pt x="2106" y="1"/>
                </a:cubicBezTo>
                <a:cubicBezTo>
                  <a:pt x="1867" y="927"/>
                  <a:pt x="969" y="1657"/>
                  <a:pt x="0" y="1713"/>
                </a:cubicBezTo>
                <a:cubicBezTo>
                  <a:pt x="436" y="2247"/>
                  <a:pt x="857" y="2766"/>
                  <a:pt x="1292" y="3300"/>
                </a:cubicBezTo>
                <a:cubicBezTo>
                  <a:pt x="1867" y="2499"/>
                  <a:pt x="2471" y="1910"/>
                  <a:pt x="3018" y="1124"/>
                </a:cubicBezTo>
                <a:cubicBezTo>
                  <a:pt x="2659" y="889"/>
                  <a:pt x="2422" y="0"/>
                  <a:pt x="2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7695220" y="3312016"/>
            <a:ext cx="303003" cy="216684"/>
          </a:xfrm>
          <a:custGeom>
            <a:avLst/>
            <a:gdLst/>
            <a:ahLst/>
            <a:cxnLst/>
            <a:rect l="l" t="t" r="r" b="b"/>
            <a:pathLst>
              <a:path w="4437" h="3173" extrusionOk="0">
                <a:moveTo>
                  <a:pt x="4114" y="0"/>
                </a:moveTo>
                <a:cubicBezTo>
                  <a:pt x="4044" y="14"/>
                  <a:pt x="4002" y="28"/>
                  <a:pt x="3945" y="28"/>
                </a:cubicBezTo>
                <a:cubicBezTo>
                  <a:pt x="3538" y="98"/>
                  <a:pt x="3159" y="169"/>
                  <a:pt x="2752" y="239"/>
                </a:cubicBezTo>
                <a:cubicBezTo>
                  <a:pt x="2640" y="267"/>
                  <a:pt x="2542" y="281"/>
                  <a:pt x="2457" y="337"/>
                </a:cubicBezTo>
                <a:cubicBezTo>
                  <a:pt x="2359" y="365"/>
                  <a:pt x="2289" y="421"/>
                  <a:pt x="2219" y="477"/>
                </a:cubicBezTo>
                <a:cubicBezTo>
                  <a:pt x="1924" y="702"/>
                  <a:pt x="1587" y="898"/>
                  <a:pt x="1264" y="1053"/>
                </a:cubicBezTo>
                <a:cubicBezTo>
                  <a:pt x="1152" y="1095"/>
                  <a:pt x="1054" y="1151"/>
                  <a:pt x="955" y="1221"/>
                </a:cubicBezTo>
                <a:cubicBezTo>
                  <a:pt x="871" y="1320"/>
                  <a:pt x="801" y="1432"/>
                  <a:pt x="745" y="1544"/>
                </a:cubicBezTo>
                <a:cubicBezTo>
                  <a:pt x="548" y="1909"/>
                  <a:pt x="296" y="2246"/>
                  <a:pt x="1" y="2541"/>
                </a:cubicBezTo>
                <a:cubicBezTo>
                  <a:pt x="1" y="2737"/>
                  <a:pt x="15" y="2948"/>
                  <a:pt x="15" y="3130"/>
                </a:cubicBezTo>
                <a:cubicBezTo>
                  <a:pt x="57" y="3159"/>
                  <a:pt x="99" y="3159"/>
                  <a:pt x="155" y="3173"/>
                </a:cubicBezTo>
                <a:cubicBezTo>
                  <a:pt x="301" y="2575"/>
                  <a:pt x="888" y="2115"/>
                  <a:pt x="1497" y="2115"/>
                </a:cubicBezTo>
                <a:cubicBezTo>
                  <a:pt x="1532" y="2115"/>
                  <a:pt x="1567" y="2117"/>
                  <a:pt x="1601" y="2120"/>
                </a:cubicBezTo>
                <a:cubicBezTo>
                  <a:pt x="1798" y="2134"/>
                  <a:pt x="1994" y="2190"/>
                  <a:pt x="2191" y="2190"/>
                </a:cubicBezTo>
                <a:cubicBezTo>
                  <a:pt x="2612" y="2176"/>
                  <a:pt x="2963" y="1881"/>
                  <a:pt x="3286" y="1614"/>
                </a:cubicBezTo>
                <a:cubicBezTo>
                  <a:pt x="3587" y="1376"/>
                  <a:pt x="3933" y="1126"/>
                  <a:pt x="4304" y="1126"/>
                </a:cubicBezTo>
                <a:cubicBezTo>
                  <a:pt x="4348" y="1126"/>
                  <a:pt x="4392" y="1130"/>
                  <a:pt x="4437" y="1137"/>
                </a:cubicBezTo>
                <a:lnTo>
                  <a:pt x="4226" y="197"/>
                </a:lnTo>
                <a:cubicBezTo>
                  <a:pt x="4198" y="126"/>
                  <a:pt x="4184" y="28"/>
                  <a:pt x="4114" y="0"/>
                </a:cubicBezTo>
                <a:close/>
              </a:path>
            </a:pathLst>
          </a:custGeom>
          <a:solidFill>
            <a:srgbClr val="8B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7945440" y="3275548"/>
            <a:ext cx="100728" cy="139107"/>
          </a:xfrm>
          <a:custGeom>
            <a:avLst/>
            <a:gdLst/>
            <a:ahLst/>
            <a:cxnLst/>
            <a:rect l="l" t="t" r="r" b="b"/>
            <a:pathLst>
              <a:path w="1475" h="2037" extrusionOk="0">
                <a:moveTo>
                  <a:pt x="927" y="1"/>
                </a:moveTo>
                <a:cubicBezTo>
                  <a:pt x="478" y="127"/>
                  <a:pt x="15" y="267"/>
                  <a:pt x="1" y="281"/>
                </a:cubicBezTo>
                <a:cubicBezTo>
                  <a:pt x="211" y="857"/>
                  <a:pt x="380" y="1447"/>
                  <a:pt x="520" y="2036"/>
                </a:cubicBezTo>
                <a:cubicBezTo>
                  <a:pt x="843" y="1882"/>
                  <a:pt x="1152" y="1741"/>
                  <a:pt x="1475" y="1615"/>
                </a:cubicBezTo>
                <a:cubicBezTo>
                  <a:pt x="1250" y="1096"/>
                  <a:pt x="1053" y="548"/>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7937791" y="3268856"/>
            <a:ext cx="116981" cy="153448"/>
          </a:xfrm>
          <a:custGeom>
            <a:avLst/>
            <a:gdLst/>
            <a:ahLst/>
            <a:cxnLst/>
            <a:rect l="l" t="t" r="r" b="b"/>
            <a:pathLst>
              <a:path w="1713" h="2247" extrusionOk="0">
                <a:moveTo>
                  <a:pt x="983" y="197"/>
                </a:moveTo>
                <a:cubicBezTo>
                  <a:pt x="1109" y="702"/>
                  <a:pt x="1264" y="1194"/>
                  <a:pt x="1474" y="1671"/>
                </a:cubicBezTo>
                <a:lnTo>
                  <a:pt x="702" y="1994"/>
                </a:lnTo>
                <a:cubicBezTo>
                  <a:pt x="590" y="1474"/>
                  <a:pt x="422" y="927"/>
                  <a:pt x="239" y="422"/>
                </a:cubicBezTo>
                <a:cubicBezTo>
                  <a:pt x="365" y="365"/>
                  <a:pt x="702" y="281"/>
                  <a:pt x="983" y="197"/>
                </a:cubicBezTo>
                <a:close/>
                <a:moveTo>
                  <a:pt x="1109" y="0"/>
                </a:moveTo>
                <a:lnTo>
                  <a:pt x="1025" y="14"/>
                </a:lnTo>
                <a:cubicBezTo>
                  <a:pt x="85" y="281"/>
                  <a:pt x="71" y="295"/>
                  <a:pt x="57" y="309"/>
                </a:cubicBezTo>
                <a:lnTo>
                  <a:pt x="0" y="351"/>
                </a:lnTo>
                <a:lnTo>
                  <a:pt x="14" y="408"/>
                </a:lnTo>
                <a:cubicBezTo>
                  <a:pt x="239" y="955"/>
                  <a:pt x="407" y="1545"/>
                  <a:pt x="548" y="2134"/>
                </a:cubicBezTo>
                <a:lnTo>
                  <a:pt x="562" y="2246"/>
                </a:lnTo>
                <a:lnTo>
                  <a:pt x="1713" y="1783"/>
                </a:lnTo>
                <a:lnTo>
                  <a:pt x="1671" y="1699"/>
                </a:lnTo>
                <a:cubicBezTo>
                  <a:pt x="1446" y="1180"/>
                  <a:pt x="1250" y="632"/>
                  <a:pt x="1123" y="85"/>
                </a:cubicBezTo>
                <a:lnTo>
                  <a:pt x="11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7975146" y="2444450"/>
            <a:ext cx="633731" cy="952919"/>
          </a:xfrm>
          <a:custGeom>
            <a:avLst/>
            <a:gdLst/>
            <a:ahLst/>
            <a:cxnLst/>
            <a:rect l="l" t="t" r="r" b="b"/>
            <a:pathLst>
              <a:path w="9280" h="13954" extrusionOk="0">
                <a:moveTo>
                  <a:pt x="6332" y="0"/>
                </a:moveTo>
                <a:cubicBezTo>
                  <a:pt x="5728" y="576"/>
                  <a:pt x="5167" y="2260"/>
                  <a:pt x="5110" y="3678"/>
                </a:cubicBezTo>
                <a:cubicBezTo>
                  <a:pt x="5054" y="5012"/>
                  <a:pt x="5405" y="6345"/>
                  <a:pt x="5686" y="7665"/>
                </a:cubicBezTo>
                <a:cubicBezTo>
                  <a:pt x="5798" y="8142"/>
                  <a:pt x="5897" y="8619"/>
                  <a:pt x="5981" y="9082"/>
                </a:cubicBezTo>
                <a:cubicBezTo>
                  <a:pt x="5798" y="9111"/>
                  <a:pt x="5616" y="9139"/>
                  <a:pt x="5419" y="9181"/>
                </a:cubicBezTo>
                <a:cubicBezTo>
                  <a:pt x="3440" y="9644"/>
                  <a:pt x="2008" y="11567"/>
                  <a:pt x="1" y="11918"/>
                </a:cubicBezTo>
                <a:cubicBezTo>
                  <a:pt x="366" y="12550"/>
                  <a:pt x="633" y="13223"/>
                  <a:pt x="787" y="13953"/>
                </a:cubicBezTo>
                <a:cubicBezTo>
                  <a:pt x="3145" y="13392"/>
                  <a:pt x="5489" y="12802"/>
                  <a:pt x="7848" y="12241"/>
                </a:cubicBezTo>
                <a:cubicBezTo>
                  <a:pt x="8297" y="12143"/>
                  <a:pt x="8788" y="12002"/>
                  <a:pt x="9055" y="11637"/>
                </a:cubicBezTo>
                <a:cubicBezTo>
                  <a:pt x="9251" y="11314"/>
                  <a:pt x="9280" y="10963"/>
                  <a:pt x="9195" y="10627"/>
                </a:cubicBezTo>
                <a:lnTo>
                  <a:pt x="9195" y="10472"/>
                </a:lnTo>
                <a:cubicBezTo>
                  <a:pt x="9097" y="8732"/>
                  <a:pt x="8971" y="6977"/>
                  <a:pt x="8858" y="5250"/>
                </a:cubicBezTo>
                <a:cubicBezTo>
                  <a:pt x="8788" y="4155"/>
                  <a:pt x="8844" y="2934"/>
                  <a:pt x="8339" y="1966"/>
                </a:cubicBezTo>
                <a:cubicBezTo>
                  <a:pt x="7876" y="1109"/>
                  <a:pt x="7384" y="421"/>
                  <a:pt x="6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a:off x="8018306" y="2510556"/>
            <a:ext cx="590572" cy="885858"/>
          </a:xfrm>
          <a:custGeom>
            <a:avLst/>
            <a:gdLst/>
            <a:ahLst/>
            <a:cxnLst/>
            <a:rect l="l" t="t" r="r" b="b"/>
            <a:pathLst>
              <a:path w="8648" h="12972" extrusionOk="0">
                <a:moveTo>
                  <a:pt x="7061" y="1"/>
                </a:moveTo>
                <a:lnTo>
                  <a:pt x="7061" y="1"/>
                </a:lnTo>
                <a:cubicBezTo>
                  <a:pt x="8016" y="3159"/>
                  <a:pt x="8044" y="6444"/>
                  <a:pt x="8212" y="9602"/>
                </a:cubicBezTo>
                <a:cubicBezTo>
                  <a:pt x="7956" y="9484"/>
                  <a:pt x="7706" y="9352"/>
                  <a:pt x="7513" y="9352"/>
                </a:cubicBezTo>
                <a:cubicBezTo>
                  <a:pt x="7430" y="9352"/>
                  <a:pt x="7358" y="9376"/>
                  <a:pt x="7300" y="9434"/>
                </a:cubicBezTo>
                <a:cubicBezTo>
                  <a:pt x="5307" y="11427"/>
                  <a:pt x="2724" y="11961"/>
                  <a:pt x="1" y="12396"/>
                </a:cubicBezTo>
                <a:lnTo>
                  <a:pt x="155" y="12971"/>
                </a:lnTo>
                <a:cubicBezTo>
                  <a:pt x="2513" y="12410"/>
                  <a:pt x="4857" y="11834"/>
                  <a:pt x="7216" y="11273"/>
                </a:cubicBezTo>
                <a:cubicBezTo>
                  <a:pt x="7665" y="11175"/>
                  <a:pt x="8156" y="11034"/>
                  <a:pt x="8423" y="10655"/>
                </a:cubicBezTo>
                <a:cubicBezTo>
                  <a:pt x="8619" y="10346"/>
                  <a:pt x="8648" y="9995"/>
                  <a:pt x="8563" y="9659"/>
                </a:cubicBezTo>
                <a:lnTo>
                  <a:pt x="8563" y="9504"/>
                </a:lnTo>
                <a:cubicBezTo>
                  <a:pt x="8465" y="7764"/>
                  <a:pt x="8339" y="6009"/>
                  <a:pt x="8226" y="4282"/>
                </a:cubicBezTo>
                <a:cubicBezTo>
                  <a:pt x="8156" y="3187"/>
                  <a:pt x="8212" y="1966"/>
                  <a:pt x="7707" y="998"/>
                </a:cubicBezTo>
                <a:cubicBezTo>
                  <a:pt x="7510" y="633"/>
                  <a:pt x="7300" y="296"/>
                  <a:pt x="7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7978014" y="3270973"/>
            <a:ext cx="49920" cy="99567"/>
          </a:xfrm>
          <a:custGeom>
            <a:avLst/>
            <a:gdLst/>
            <a:ahLst/>
            <a:cxnLst/>
            <a:rect l="l" t="t" r="r" b="b"/>
            <a:pathLst>
              <a:path w="731" h="1458" extrusionOk="0">
                <a:moveTo>
                  <a:pt x="100" y="0"/>
                </a:moveTo>
                <a:cubicBezTo>
                  <a:pt x="81" y="0"/>
                  <a:pt x="61" y="8"/>
                  <a:pt x="43" y="26"/>
                </a:cubicBezTo>
                <a:cubicBezTo>
                  <a:pt x="15" y="54"/>
                  <a:pt x="1" y="110"/>
                  <a:pt x="29" y="138"/>
                </a:cubicBezTo>
                <a:cubicBezTo>
                  <a:pt x="310" y="489"/>
                  <a:pt x="492" y="938"/>
                  <a:pt x="562" y="1387"/>
                </a:cubicBezTo>
                <a:cubicBezTo>
                  <a:pt x="562" y="1429"/>
                  <a:pt x="605" y="1457"/>
                  <a:pt x="647" y="1457"/>
                </a:cubicBezTo>
                <a:cubicBezTo>
                  <a:pt x="717" y="1443"/>
                  <a:pt x="731" y="1401"/>
                  <a:pt x="731" y="1373"/>
                </a:cubicBezTo>
                <a:cubicBezTo>
                  <a:pt x="661" y="882"/>
                  <a:pt x="464" y="419"/>
                  <a:pt x="169" y="40"/>
                </a:cubicBezTo>
                <a:cubicBezTo>
                  <a:pt x="153" y="15"/>
                  <a:pt x="127" y="0"/>
                  <a:pt x="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7966542" y="3059886"/>
            <a:ext cx="455426" cy="199475"/>
          </a:xfrm>
          <a:custGeom>
            <a:avLst/>
            <a:gdLst/>
            <a:ahLst/>
            <a:cxnLst/>
            <a:rect l="l" t="t" r="r" b="b"/>
            <a:pathLst>
              <a:path w="6669" h="2921" extrusionOk="0">
                <a:moveTo>
                  <a:pt x="6584" y="0"/>
                </a:moveTo>
                <a:cubicBezTo>
                  <a:pt x="5363" y="0"/>
                  <a:pt x="4198" y="590"/>
                  <a:pt x="3229" y="1165"/>
                </a:cubicBezTo>
                <a:cubicBezTo>
                  <a:pt x="3061" y="1264"/>
                  <a:pt x="2906" y="1362"/>
                  <a:pt x="2738" y="1460"/>
                </a:cubicBezTo>
                <a:cubicBezTo>
                  <a:pt x="1896" y="1966"/>
                  <a:pt x="1039" y="2499"/>
                  <a:pt x="99" y="2738"/>
                </a:cubicBezTo>
                <a:cubicBezTo>
                  <a:pt x="43" y="2766"/>
                  <a:pt x="1" y="2794"/>
                  <a:pt x="29" y="2850"/>
                </a:cubicBezTo>
                <a:cubicBezTo>
                  <a:pt x="43" y="2906"/>
                  <a:pt x="71" y="2920"/>
                  <a:pt x="113" y="2920"/>
                </a:cubicBezTo>
                <a:lnTo>
                  <a:pt x="169" y="2920"/>
                </a:lnTo>
                <a:cubicBezTo>
                  <a:pt x="1152" y="2667"/>
                  <a:pt x="2022" y="2134"/>
                  <a:pt x="2864" y="1615"/>
                </a:cubicBezTo>
                <a:cubicBezTo>
                  <a:pt x="3019" y="1516"/>
                  <a:pt x="3187" y="1404"/>
                  <a:pt x="3341" y="1320"/>
                </a:cubicBezTo>
                <a:cubicBezTo>
                  <a:pt x="4282" y="758"/>
                  <a:pt x="5405" y="183"/>
                  <a:pt x="6584" y="183"/>
                </a:cubicBezTo>
                <a:cubicBezTo>
                  <a:pt x="6640" y="183"/>
                  <a:pt x="6668" y="141"/>
                  <a:pt x="6668" y="99"/>
                </a:cubicBezTo>
                <a:cubicBezTo>
                  <a:pt x="6668" y="42"/>
                  <a:pt x="6640" y="0"/>
                  <a:pt x="65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flipH="1">
            <a:off x="6790362" y="2130040"/>
            <a:ext cx="69997" cy="116981"/>
          </a:xfrm>
          <a:custGeom>
            <a:avLst/>
            <a:gdLst/>
            <a:ahLst/>
            <a:cxnLst/>
            <a:rect l="l" t="t" r="r" b="b"/>
            <a:pathLst>
              <a:path w="1025" h="1713" extrusionOk="0">
                <a:moveTo>
                  <a:pt x="534" y="0"/>
                </a:moveTo>
                <a:lnTo>
                  <a:pt x="435" y="112"/>
                </a:lnTo>
                <a:cubicBezTo>
                  <a:pt x="562" y="197"/>
                  <a:pt x="562" y="407"/>
                  <a:pt x="506" y="562"/>
                </a:cubicBezTo>
                <a:cubicBezTo>
                  <a:pt x="477" y="660"/>
                  <a:pt x="421" y="744"/>
                  <a:pt x="365" y="828"/>
                </a:cubicBezTo>
                <a:cubicBezTo>
                  <a:pt x="309" y="898"/>
                  <a:pt x="281" y="983"/>
                  <a:pt x="225" y="1053"/>
                </a:cubicBezTo>
                <a:cubicBezTo>
                  <a:pt x="197" y="1151"/>
                  <a:pt x="112" y="1376"/>
                  <a:pt x="253" y="1530"/>
                </a:cubicBezTo>
                <a:lnTo>
                  <a:pt x="267" y="1544"/>
                </a:lnTo>
                <a:cubicBezTo>
                  <a:pt x="183" y="1600"/>
                  <a:pt x="84" y="1642"/>
                  <a:pt x="0" y="1642"/>
                </a:cubicBezTo>
                <a:lnTo>
                  <a:pt x="0" y="1713"/>
                </a:lnTo>
                <a:cubicBezTo>
                  <a:pt x="112" y="1684"/>
                  <a:pt x="225" y="1656"/>
                  <a:pt x="323" y="1586"/>
                </a:cubicBezTo>
                <a:cubicBezTo>
                  <a:pt x="337" y="1600"/>
                  <a:pt x="351" y="1600"/>
                  <a:pt x="393" y="1614"/>
                </a:cubicBezTo>
                <a:cubicBezTo>
                  <a:pt x="463" y="1670"/>
                  <a:pt x="548" y="1670"/>
                  <a:pt x="632" y="1684"/>
                </a:cubicBezTo>
                <a:lnTo>
                  <a:pt x="997" y="1713"/>
                </a:lnTo>
                <a:lnTo>
                  <a:pt x="1025" y="1572"/>
                </a:lnTo>
                <a:lnTo>
                  <a:pt x="646" y="1544"/>
                </a:lnTo>
                <a:cubicBezTo>
                  <a:pt x="548" y="1544"/>
                  <a:pt x="421" y="1530"/>
                  <a:pt x="365" y="1460"/>
                </a:cubicBezTo>
                <a:cubicBezTo>
                  <a:pt x="281" y="1362"/>
                  <a:pt x="351" y="1193"/>
                  <a:pt x="365" y="1151"/>
                </a:cubicBezTo>
                <a:cubicBezTo>
                  <a:pt x="407" y="1081"/>
                  <a:pt x="435" y="1011"/>
                  <a:pt x="491" y="912"/>
                </a:cubicBezTo>
                <a:cubicBezTo>
                  <a:pt x="548" y="828"/>
                  <a:pt x="618" y="730"/>
                  <a:pt x="646" y="618"/>
                </a:cubicBezTo>
                <a:cubicBezTo>
                  <a:pt x="716" y="421"/>
                  <a:pt x="716" y="14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flipH="1">
            <a:off x="6779777" y="2264231"/>
            <a:ext cx="57568" cy="35511"/>
          </a:xfrm>
          <a:custGeom>
            <a:avLst/>
            <a:gdLst/>
            <a:ahLst/>
            <a:cxnLst/>
            <a:rect l="l" t="t" r="r" b="b"/>
            <a:pathLst>
              <a:path w="843" h="520" extrusionOk="0">
                <a:moveTo>
                  <a:pt x="56" y="0"/>
                </a:moveTo>
                <a:cubicBezTo>
                  <a:pt x="0" y="42"/>
                  <a:pt x="0" y="127"/>
                  <a:pt x="14" y="183"/>
                </a:cubicBezTo>
                <a:cubicBezTo>
                  <a:pt x="28" y="225"/>
                  <a:pt x="70" y="281"/>
                  <a:pt x="126" y="337"/>
                </a:cubicBezTo>
                <a:cubicBezTo>
                  <a:pt x="225" y="421"/>
                  <a:pt x="351" y="492"/>
                  <a:pt x="477" y="520"/>
                </a:cubicBezTo>
                <a:cubicBezTo>
                  <a:pt x="618" y="520"/>
                  <a:pt x="758" y="463"/>
                  <a:pt x="800" y="337"/>
                </a:cubicBezTo>
                <a:cubicBezTo>
                  <a:pt x="828" y="295"/>
                  <a:pt x="842" y="253"/>
                  <a:pt x="828" y="197"/>
                </a:cubicBezTo>
                <a:cubicBezTo>
                  <a:pt x="807" y="183"/>
                  <a:pt x="779" y="179"/>
                  <a:pt x="748" y="179"/>
                </a:cubicBezTo>
                <a:cubicBezTo>
                  <a:pt x="716" y="179"/>
                  <a:pt x="681" y="183"/>
                  <a:pt x="646" y="183"/>
                </a:cubicBezTo>
                <a:cubicBezTo>
                  <a:pt x="630" y="184"/>
                  <a:pt x="615" y="184"/>
                  <a:pt x="600" y="184"/>
                </a:cubicBezTo>
                <a:cubicBezTo>
                  <a:pt x="406" y="184"/>
                  <a:pt x="225" y="104"/>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rot="-703474" flipH="1">
            <a:off x="6734703" y="2242173"/>
            <a:ext cx="38449" cy="34556"/>
          </a:xfrm>
          <a:custGeom>
            <a:avLst/>
            <a:gdLst/>
            <a:ahLst/>
            <a:cxnLst/>
            <a:rect l="l" t="t" r="r" b="b"/>
            <a:pathLst>
              <a:path w="563" h="506" extrusionOk="0">
                <a:moveTo>
                  <a:pt x="71" y="0"/>
                </a:moveTo>
                <a:lnTo>
                  <a:pt x="1" y="14"/>
                </a:lnTo>
                <a:cubicBezTo>
                  <a:pt x="71" y="225"/>
                  <a:pt x="253" y="393"/>
                  <a:pt x="464" y="464"/>
                </a:cubicBezTo>
                <a:cubicBezTo>
                  <a:pt x="492" y="492"/>
                  <a:pt x="520" y="492"/>
                  <a:pt x="548" y="506"/>
                </a:cubicBezTo>
                <a:lnTo>
                  <a:pt x="562" y="436"/>
                </a:lnTo>
                <a:cubicBezTo>
                  <a:pt x="337" y="379"/>
                  <a:pt x="141" y="211"/>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flipH="1">
            <a:off x="6838234" y="2102177"/>
            <a:ext cx="59549" cy="17346"/>
          </a:xfrm>
          <a:custGeom>
            <a:avLst/>
            <a:gdLst/>
            <a:ahLst/>
            <a:cxnLst/>
            <a:rect l="l" t="t" r="r" b="b"/>
            <a:pathLst>
              <a:path w="872" h="254" extrusionOk="0">
                <a:moveTo>
                  <a:pt x="394" y="1"/>
                </a:moveTo>
                <a:cubicBezTo>
                  <a:pt x="310" y="1"/>
                  <a:pt x="239" y="1"/>
                  <a:pt x="141" y="43"/>
                </a:cubicBezTo>
                <a:cubicBezTo>
                  <a:pt x="57" y="71"/>
                  <a:pt x="1" y="169"/>
                  <a:pt x="43" y="254"/>
                </a:cubicBezTo>
                <a:cubicBezTo>
                  <a:pt x="230" y="198"/>
                  <a:pt x="444" y="161"/>
                  <a:pt x="657" y="161"/>
                </a:cubicBezTo>
                <a:cubicBezTo>
                  <a:pt x="714" y="161"/>
                  <a:pt x="772" y="163"/>
                  <a:pt x="829" y="169"/>
                </a:cubicBezTo>
                <a:cubicBezTo>
                  <a:pt x="843" y="113"/>
                  <a:pt x="843" y="71"/>
                  <a:pt x="871" y="29"/>
                </a:cubicBezTo>
                <a:cubicBezTo>
                  <a:pt x="703" y="29"/>
                  <a:pt x="548" y="1"/>
                  <a:pt x="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flipH="1">
            <a:off x="6840214" y="2135776"/>
            <a:ext cx="20146" cy="24243"/>
          </a:xfrm>
          <a:custGeom>
            <a:avLst/>
            <a:gdLst/>
            <a:ahLst/>
            <a:cxnLst/>
            <a:rect l="l" t="t" r="r" b="b"/>
            <a:pathLst>
              <a:path w="295" h="355" extrusionOk="0">
                <a:moveTo>
                  <a:pt x="193" y="0"/>
                </a:moveTo>
                <a:cubicBezTo>
                  <a:pt x="155" y="0"/>
                  <a:pt x="112" y="14"/>
                  <a:pt x="84" y="42"/>
                </a:cubicBezTo>
                <a:cubicBezTo>
                  <a:pt x="28" y="98"/>
                  <a:pt x="14" y="169"/>
                  <a:pt x="0" y="239"/>
                </a:cubicBezTo>
                <a:lnTo>
                  <a:pt x="0" y="281"/>
                </a:lnTo>
                <a:lnTo>
                  <a:pt x="197" y="351"/>
                </a:lnTo>
                <a:cubicBezTo>
                  <a:pt x="199" y="354"/>
                  <a:pt x="202" y="355"/>
                  <a:pt x="205" y="355"/>
                </a:cubicBezTo>
                <a:cubicBezTo>
                  <a:pt x="217" y="355"/>
                  <a:pt x="230" y="334"/>
                  <a:pt x="253" y="323"/>
                </a:cubicBezTo>
                <a:cubicBezTo>
                  <a:pt x="295" y="253"/>
                  <a:pt x="295" y="239"/>
                  <a:pt x="295" y="155"/>
                </a:cubicBezTo>
                <a:cubicBezTo>
                  <a:pt x="295" y="113"/>
                  <a:pt x="295" y="84"/>
                  <a:pt x="281" y="42"/>
                </a:cubicBezTo>
                <a:cubicBezTo>
                  <a:pt x="267" y="14"/>
                  <a:pt x="23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flipH="1">
            <a:off x="6702129" y="2180780"/>
            <a:ext cx="25950" cy="25950"/>
          </a:xfrm>
          <a:custGeom>
            <a:avLst/>
            <a:gdLst/>
            <a:ahLst/>
            <a:cxnLst/>
            <a:rect l="l" t="t" r="r" b="b"/>
            <a:pathLst>
              <a:path w="380" h="380" extrusionOk="0">
                <a:moveTo>
                  <a:pt x="169" y="1"/>
                </a:moveTo>
                <a:cubicBezTo>
                  <a:pt x="113" y="1"/>
                  <a:pt x="71" y="43"/>
                  <a:pt x="42" y="99"/>
                </a:cubicBezTo>
                <a:cubicBezTo>
                  <a:pt x="28" y="141"/>
                  <a:pt x="0" y="226"/>
                  <a:pt x="14" y="254"/>
                </a:cubicBezTo>
                <a:lnTo>
                  <a:pt x="351" y="380"/>
                </a:lnTo>
                <a:cubicBezTo>
                  <a:pt x="365" y="366"/>
                  <a:pt x="379" y="282"/>
                  <a:pt x="379" y="240"/>
                </a:cubicBezTo>
                <a:cubicBezTo>
                  <a:pt x="379" y="169"/>
                  <a:pt x="351" y="85"/>
                  <a:pt x="253" y="29"/>
                </a:cubicBezTo>
                <a:cubicBezTo>
                  <a:pt x="225" y="15"/>
                  <a:pt x="211"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flipH="1">
            <a:off x="6686833" y="2138235"/>
            <a:ext cx="65217" cy="47462"/>
          </a:xfrm>
          <a:custGeom>
            <a:avLst/>
            <a:gdLst/>
            <a:ahLst/>
            <a:cxnLst/>
            <a:rect l="l" t="t" r="r" b="b"/>
            <a:pathLst>
              <a:path w="955" h="695" extrusionOk="0">
                <a:moveTo>
                  <a:pt x="71" y="0"/>
                </a:moveTo>
                <a:cubicBezTo>
                  <a:pt x="61" y="0"/>
                  <a:pt x="52" y="2"/>
                  <a:pt x="43" y="6"/>
                </a:cubicBezTo>
                <a:cubicBezTo>
                  <a:pt x="14" y="20"/>
                  <a:pt x="0" y="62"/>
                  <a:pt x="14" y="77"/>
                </a:cubicBezTo>
                <a:cubicBezTo>
                  <a:pt x="351" y="231"/>
                  <a:pt x="646" y="442"/>
                  <a:pt x="913" y="694"/>
                </a:cubicBezTo>
                <a:cubicBezTo>
                  <a:pt x="913" y="596"/>
                  <a:pt x="927" y="512"/>
                  <a:pt x="955" y="442"/>
                </a:cubicBezTo>
                <a:cubicBezTo>
                  <a:pt x="730" y="217"/>
                  <a:pt x="450" y="77"/>
                  <a:pt x="141" y="6"/>
                </a:cubicBezTo>
                <a:cubicBezTo>
                  <a:pt x="113" y="6"/>
                  <a:pt x="91"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7969410" y="2128059"/>
            <a:ext cx="48964" cy="54769"/>
          </a:xfrm>
          <a:custGeom>
            <a:avLst/>
            <a:gdLst/>
            <a:ahLst/>
            <a:cxnLst/>
            <a:rect l="l" t="t" r="r" b="b"/>
            <a:pathLst>
              <a:path w="717" h="802" extrusionOk="0">
                <a:moveTo>
                  <a:pt x="57" y="1"/>
                </a:moveTo>
                <a:lnTo>
                  <a:pt x="1" y="71"/>
                </a:lnTo>
                <a:cubicBezTo>
                  <a:pt x="281" y="240"/>
                  <a:pt x="492" y="506"/>
                  <a:pt x="632" y="801"/>
                </a:cubicBezTo>
                <a:lnTo>
                  <a:pt x="717" y="773"/>
                </a:lnTo>
                <a:cubicBezTo>
                  <a:pt x="562" y="450"/>
                  <a:pt x="338" y="197"/>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7917645" y="1944699"/>
            <a:ext cx="135214" cy="21716"/>
          </a:xfrm>
          <a:custGeom>
            <a:avLst/>
            <a:gdLst/>
            <a:ahLst/>
            <a:cxnLst/>
            <a:rect l="l" t="t" r="r" b="b"/>
            <a:pathLst>
              <a:path w="1980" h="318" extrusionOk="0">
                <a:moveTo>
                  <a:pt x="183" y="0"/>
                </a:moveTo>
                <a:cubicBezTo>
                  <a:pt x="123" y="0"/>
                  <a:pt x="62" y="6"/>
                  <a:pt x="1" y="19"/>
                </a:cubicBezTo>
                <a:lnTo>
                  <a:pt x="15" y="103"/>
                </a:lnTo>
                <a:cubicBezTo>
                  <a:pt x="77" y="89"/>
                  <a:pt x="137" y="83"/>
                  <a:pt x="196" y="83"/>
                </a:cubicBezTo>
                <a:cubicBezTo>
                  <a:pt x="379" y="83"/>
                  <a:pt x="551" y="141"/>
                  <a:pt x="731" y="215"/>
                </a:cubicBezTo>
                <a:cubicBezTo>
                  <a:pt x="913" y="257"/>
                  <a:pt x="1067" y="300"/>
                  <a:pt x="1250" y="314"/>
                </a:cubicBezTo>
                <a:cubicBezTo>
                  <a:pt x="1269" y="316"/>
                  <a:pt x="1288" y="317"/>
                  <a:pt x="1307" y="317"/>
                </a:cubicBezTo>
                <a:cubicBezTo>
                  <a:pt x="1390" y="317"/>
                  <a:pt x="1477" y="297"/>
                  <a:pt x="1545" y="286"/>
                </a:cubicBezTo>
                <a:cubicBezTo>
                  <a:pt x="1601" y="257"/>
                  <a:pt x="1657" y="243"/>
                  <a:pt x="1699" y="243"/>
                </a:cubicBezTo>
                <a:lnTo>
                  <a:pt x="1980" y="243"/>
                </a:lnTo>
                <a:lnTo>
                  <a:pt x="1966" y="159"/>
                </a:lnTo>
                <a:lnTo>
                  <a:pt x="1685" y="159"/>
                </a:lnTo>
                <a:cubicBezTo>
                  <a:pt x="1615" y="159"/>
                  <a:pt x="1559" y="173"/>
                  <a:pt x="1503" y="187"/>
                </a:cubicBezTo>
                <a:cubicBezTo>
                  <a:pt x="1418" y="215"/>
                  <a:pt x="1334" y="229"/>
                  <a:pt x="1250" y="229"/>
                </a:cubicBezTo>
                <a:cubicBezTo>
                  <a:pt x="1067" y="215"/>
                  <a:pt x="913" y="173"/>
                  <a:pt x="759" y="117"/>
                </a:cubicBezTo>
                <a:cubicBezTo>
                  <a:pt x="585" y="63"/>
                  <a:pt x="387"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7975146" y="1930631"/>
            <a:ext cx="28818" cy="5805"/>
          </a:xfrm>
          <a:custGeom>
            <a:avLst/>
            <a:gdLst/>
            <a:ahLst/>
            <a:cxnLst/>
            <a:rect l="l" t="t" r="r" b="b"/>
            <a:pathLst>
              <a:path w="422" h="85" extrusionOk="0">
                <a:moveTo>
                  <a:pt x="1" y="0"/>
                </a:moveTo>
                <a:lnTo>
                  <a:pt x="1" y="84"/>
                </a:lnTo>
                <a:lnTo>
                  <a:pt x="422" y="84"/>
                </a:lnTo>
                <a:lnTo>
                  <a:pt x="422" y="0"/>
                </a:lnTo>
                <a:close/>
              </a:path>
            </a:pathLst>
          </a:custGeom>
          <a:solidFill>
            <a:srgbClr val="1C2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7835217" y="1798898"/>
            <a:ext cx="408442" cy="257522"/>
          </a:xfrm>
          <a:custGeom>
            <a:avLst/>
            <a:gdLst/>
            <a:ahLst/>
            <a:cxnLst/>
            <a:rect l="l" t="t" r="r" b="b"/>
            <a:pathLst>
              <a:path w="5981" h="3771" extrusionOk="0">
                <a:moveTo>
                  <a:pt x="2431" y="0"/>
                </a:moveTo>
                <a:cubicBezTo>
                  <a:pt x="1612" y="0"/>
                  <a:pt x="1369" y="664"/>
                  <a:pt x="590" y="947"/>
                </a:cubicBezTo>
                <a:cubicBezTo>
                  <a:pt x="506" y="975"/>
                  <a:pt x="422" y="1031"/>
                  <a:pt x="365" y="1101"/>
                </a:cubicBezTo>
                <a:cubicBezTo>
                  <a:pt x="309" y="1171"/>
                  <a:pt x="281" y="1269"/>
                  <a:pt x="337" y="1340"/>
                </a:cubicBezTo>
                <a:cubicBezTo>
                  <a:pt x="169" y="1480"/>
                  <a:pt x="71" y="1663"/>
                  <a:pt x="0" y="1859"/>
                </a:cubicBezTo>
                <a:cubicBezTo>
                  <a:pt x="25" y="1869"/>
                  <a:pt x="52" y="1874"/>
                  <a:pt x="79" y="1874"/>
                </a:cubicBezTo>
                <a:cubicBezTo>
                  <a:pt x="128" y="1874"/>
                  <a:pt x="180" y="1858"/>
                  <a:pt x="225" y="1831"/>
                </a:cubicBezTo>
                <a:cubicBezTo>
                  <a:pt x="321" y="1935"/>
                  <a:pt x="472" y="1988"/>
                  <a:pt x="624" y="1988"/>
                </a:cubicBezTo>
                <a:cubicBezTo>
                  <a:pt x="761" y="1988"/>
                  <a:pt x="898" y="1945"/>
                  <a:pt x="997" y="1859"/>
                </a:cubicBezTo>
                <a:lnTo>
                  <a:pt x="997" y="1859"/>
                </a:lnTo>
                <a:cubicBezTo>
                  <a:pt x="997" y="1887"/>
                  <a:pt x="983" y="1943"/>
                  <a:pt x="969" y="1985"/>
                </a:cubicBezTo>
                <a:cubicBezTo>
                  <a:pt x="1278" y="1971"/>
                  <a:pt x="1601" y="1887"/>
                  <a:pt x="1853" y="1705"/>
                </a:cubicBezTo>
                <a:lnTo>
                  <a:pt x="1853" y="1705"/>
                </a:lnTo>
                <a:cubicBezTo>
                  <a:pt x="1843" y="1779"/>
                  <a:pt x="1928" y="1837"/>
                  <a:pt x="2019" y="1837"/>
                </a:cubicBezTo>
                <a:cubicBezTo>
                  <a:pt x="2048" y="1837"/>
                  <a:pt x="2078" y="1831"/>
                  <a:pt x="2106" y="1817"/>
                </a:cubicBezTo>
                <a:cubicBezTo>
                  <a:pt x="2204" y="1761"/>
                  <a:pt x="2274" y="1663"/>
                  <a:pt x="2331" y="1578"/>
                </a:cubicBezTo>
                <a:lnTo>
                  <a:pt x="2331" y="1578"/>
                </a:lnTo>
                <a:cubicBezTo>
                  <a:pt x="2288" y="1663"/>
                  <a:pt x="2260" y="1733"/>
                  <a:pt x="2218" y="1817"/>
                </a:cubicBezTo>
                <a:cubicBezTo>
                  <a:pt x="2836" y="1691"/>
                  <a:pt x="3117" y="1578"/>
                  <a:pt x="3299" y="1241"/>
                </a:cubicBezTo>
                <a:cubicBezTo>
                  <a:pt x="3432" y="1429"/>
                  <a:pt x="3591" y="1530"/>
                  <a:pt x="3796" y="1530"/>
                </a:cubicBezTo>
                <a:cubicBezTo>
                  <a:pt x="3852" y="1530"/>
                  <a:pt x="3910" y="1523"/>
                  <a:pt x="3973" y="1508"/>
                </a:cubicBezTo>
                <a:lnTo>
                  <a:pt x="3973" y="1508"/>
                </a:lnTo>
                <a:cubicBezTo>
                  <a:pt x="3805" y="1620"/>
                  <a:pt x="3973" y="1831"/>
                  <a:pt x="4127" y="1901"/>
                </a:cubicBezTo>
                <a:cubicBezTo>
                  <a:pt x="3790" y="2308"/>
                  <a:pt x="3650" y="2842"/>
                  <a:pt x="3734" y="3333"/>
                </a:cubicBezTo>
                <a:lnTo>
                  <a:pt x="3889" y="3277"/>
                </a:lnTo>
                <a:lnTo>
                  <a:pt x="3889" y="3277"/>
                </a:lnTo>
                <a:cubicBezTo>
                  <a:pt x="3861" y="3347"/>
                  <a:pt x="3889" y="3431"/>
                  <a:pt x="3959" y="3473"/>
                </a:cubicBezTo>
                <a:cubicBezTo>
                  <a:pt x="3978" y="3481"/>
                  <a:pt x="3999" y="3484"/>
                  <a:pt x="4020" y="3484"/>
                </a:cubicBezTo>
                <a:cubicBezTo>
                  <a:pt x="4078" y="3484"/>
                  <a:pt x="4139" y="3458"/>
                  <a:pt x="4169" y="3417"/>
                </a:cubicBezTo>
                <a:cubicBezTo>
                  <a:pt x="4208" y="3554"/>
                  <a:pt x="4356" y="3636"/>
                  <a:pt x="4508" y="3636"/>
                </a:cubicBezTo>
                <a:cubicBezTo>
                  <a:pt x="4575" y="3636"/>
                  <a:pt x="4643" y="3620"/>
                  <a:pt x="4703" y="3586"/>
                </a:cubicBezTo>
                <a:cubicBezTo>
                  <a:pt x="4771" y="3702"/>
                  <a:pt x="4911" y="3771"/>
                  <a:pt x="5056" y="3771"/>
                </a:cubicBezTo>
                <a:cubicBezTo>
                  <a:pt x="5122" y="3771"/>
                  <a:pt x="5189" y="3757"/>
                  <a:pt x="5250" y="3726"/>
                </a:cubicBezTo>
                <a:cubicBezTo>
                  <a:pt x="5433" y="3642"/>
                  <a:pt x="5545" y="3417"/>
                  <a:pt x="5475" y="3235"/>
                </a:cubicBezTo>
                <a:lnTo>
                  <a:pt x="5475" y="3235"/>
                </a:lnTo>
                <a:cubicBezTo>
                  <a:pt x="5503" y="3263"/>
                  <a:pt x="5545" y="3291"/>
                  <a:pt x="5573" y="3305"/>
                </a:cubicBezTo>
                <a:cubicBezTo>
                  <a:pt x="5643" y="3165"/>
                  <a:pt x="5714" y="3024"/>
                  <a:pt x="5756" y="2870"/>
                </a:cubicBezTo>
                <a:cubicBezTo>
                  <a:pt x="5980" y="2378"/>
                  <a:pt x="5840" y="1789"/>
                  <a:pt x="5419" y="1452"/>
                </a:cubicBezTo>
                <a:cubicBezTo>
                  <a:pt x="5461" y="1185"/>
                  <a:pt x="5264" y="947"/>
                  <a:pt x="4984" y="890"/>
                </a:cubicBezTo>
                <a:cubicBezTo>
                  <a:pt x="4927" y="834"/>
                  <a:pt x="5124" y="834"/>
                  <a:pt x="5152" y="806"/>
                </a:cubicBezTo>
                <a:cubicBezTo>
                  <a:pt x="5040" y="568"/>
                  <a:pt x="4661" y="343"/>
                  <a:pt x="4380" y="343"/>
                </a:cubicBezTo>
                <a:cubicBezTo>
                  <a:pt x="4163" y="175"/>
                  <a:pt x="3836" y="77"/>
                  <a:pt x="3524" y="77"/>
                </a:cubicBezTo>
                <a:cubicBezTo>
                  <a:pt x="3391" y="77"/>
                  <a:pt x="3262" y="95"/>
                  <a:pt x="3145" y="132"/>
                </a:cubicBezTo>
                <a:cubicBezTo>
                  <a:pt x="2862" y="39"/>
                  <a:pt x="2630" y="0"/>
                  <a:pt x="2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flipH="1">
            <a:off x="6798010" y="2333205"/>
            <a:ext cx="25950" cy="10653"/>
          </a:xfrm>
          <a:custGeom>
            <a:avLst/>
            <a:gdLst/>
            <a:ahLst/>
            <a:cxnLst/>
            <a:rect l="l" t="t" r="r" b="b"/>
            <a:pathLst>
              <a:path w="380" h="156" extrusionOk="0">
                <a:moveTo>
                  <a:pt x="1" y="1"/>
                </a:moveTo>
                <a:lnTo>
                  <a:pt x="380" y="15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flipH="1">
            <a:off x="6798010" y="2333205"/>
            <a:ext cx="25950" cy="10653"/>
          </a:xfrm>
          <a:custGeom>
            <a:avLst/>
            <a:gdLst/>
            <a:ahLst/>
            <a:cxnLst/>
            <a:rect l="l" t="t" r="r" b="b"/>
            <a:pathLst>
              <a:path w="380" h="156" fill="none" extrusionOk="0">
                <a:moveTo>
                  <a:pt x="1" y="1"/>
                </a:moveTo>
                <a:lnTo>
                  <a:pt x="380" y="155"/>
                </a:lnTo>
              </a:path>
            </a:pathLst>
          </a:custGeom>
          <a:noFill/>
          <a:ln w="2100" cap="flat" cmpd="sng">
            <a:solidFill>
              <a:schemeClr val="dk1"/>
            </a:solidFill>
            <a:prstDash val="solid"/>
            <a:miter lim="14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7978971" y="2030335"/>
            <a:ext cx="25950" cy="26906"/>
          </a:xfrm>
          <a:custGeom>
            <a:avLst/>
            <a:gdLst/>
            <a:ahLst/>
            <a:cxnLst/>
            <a:rect l="l" t="t" r="r" b="b"/>
            <a:pathLst>
              <a:path w="380" h="394" extrusionOk="0">
                <a:moveTo>
                  <a:pt x="169" y="0"/>
                </a:moveTo>
                <a:cubicBezTo>
                  <a:pt x="113" y="0"/>
                  <a:pt x="71" y="56"/>
                  <a:pt x="43" y="112"/>
                </a:cubicBezTo>
                <a:cubicBezTo>
                  <a:pt x="29" y="155"/>
                  <a:pt x="1" y="239"/>
                  <a:pt x="15" y="267"/>
                </a:cubicBezTo>
                <a:lnTo>
                  <a:pt x="352" y="393"/>
                </a:lnTo>
                <a:cubicBezTo>
                  <a:pt x="366" y="379"/>
                  <a:pt x="380" y="295"/>
                  <a:pt x="380" y="253"/>
                </a:cubicBezTo>
                <a:cubicBezTo>
                  <a:pt x="380" y="183"/>
                  <a:pt x="352" y="98"/>
                  <a:pt x="254" y="42"/>
                </a:cubicBezTo>
                <a:cubicBezTo>
                  <a:pt x="226" y="28"/>
                  <a:pt x="212"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7873529" y="2018794"/>
            <a:ext cx="25950" cy="26906"/>
          </a:xfrm>
          <a:custGeom>
            <a:avLst/>
            <a:gdLst/>
            <a:ahLst/>
            <a:cxnLst/>
            <a:rect l="l" t="t" r="r" b="b"/>
            <a:pathLst>
              <a:path w="380" h="394" extrusionOk="0">
                <a:moveTo>
                  <a:pt x="169" y="1"/>
                </a:moveTo>
                <a:cubicBezTo>
                  <a:pt x="127" y="1"/>
                  <a:pt x="71" y="57"/>
                  <a:pt x="43" y="113"/>
                </a:cubicBezTo>
                <a:cubicBezTo>
                  <a:pt x="29" y="141"/>
                  <a:pt x="1" y="225"/>
                  <a:pt x="15" y="267"/>
                </a:cubicBezTo>
                <a:lnTo>
                  <a:pt x="352" y="394"/>
                </a:lnTo>
                <a:cubicBezTo>
                  <a:pt x="366" y="366"/>
                  <a:pt x="380" y="267"/>
                  <a:pt x="380" y="253"/>
                </a:cubicBezTo>
                <a:cubicBezTo>
                  <a:pt x="380" y="183"/>
                  <a:pt x="352" y="85"/>
                  <a:pt x="254" y="43"/>
                </a:cubicBezTo>
                <a:cubicBezTo>
                  <a:pt x="225" y="15"/>
                  <a:pt x="211"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9"/>
          <p:cNvSpPr txBox="1">
            <a:spLocks noGrp="1"/>
          </p:cNvSpPr>
          <p:nvPr>
            <p:ph type="title"/>
          </p:nvPr>
        </p:nvSpPr>
        <p:spPr>
          <a:xfrm>
            <a:off x="1593525" y="268790"/>
            <a:ext cx="5769900" cy="455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a:t>Additional Takeaways</a:t>
            </a:r>
            <a:endParaRPr sz="4000"/>
          </a:p>
        </p:txBody>
      </p:sp>
      <p:sp>
        <p:nvSpPr>
          <p:cNvPr id="888" name="Google Shape;888;p49"/>
          <p:cNvSpPr txBox="1">
            <a:spLocks noGrp="1"/>
          </p:cNvSpPr>
          <p:nvPr>
            <p:ph type="subTitle" idx="1"/>
          </p:nvPr>
        </p:nvSpPr>
        <p:spPr>
          <a:xfrm>
            <a:off x="426025" y="1101425"/>
            <a:ext cx="8645100" cy="3720000"/>
          </a:xfrm>
          <a:prstGeom prst="rect">
            <a:avLst/>
          </a:prstGeom>
        </p:spPr>
        <p:txBody>
          <a:bodyPr spcFirstLastPara="1" wrap="square" lIns="0" tIns="0" rIns="0" bIns="0" anchor="t" anchorCtr="0">
            <a:noAutofit/>
          </a:bodyPr>
          <a:lstStyle/>
          <a:p>
            <a:pPr marL="457200" lvl="0" indent="-349250" algn="l" rtl="0">
              <a:spcBef>
                <a:spcPts val="0"/>
              </a:spcBef>
              <a:spcAft>
                <a:spcPts val="0"/>
              </a:spcAft>
              <a:buSzPts val="1900"/>
              <a:buChar char="-"/>
            </a:pPr>
            <a:r>
              <a:rPr lang="en" sz="1900"/>
              <a:t>The research has been done on: </a:t>
            </a:r>
            <a:endParaRPr sz="1900"/>
          </a:p>
          <a:p>
            <a:pPr marL="914400" lvl="1" indent="-349250" algn="l" rtl="0">
              <a:spcBef>
                <a:spcPts val="0"/>
              </a:spcBef>
              <a:spcAft>
                <a:spcPts val="0"/>
              </a:spcAft>
              <a:buSzPts val="1900"/>
              <a:buChar char="-"/>
            </a:pPr>
            <a:r>
              <a:rPr lang="en" sz="1900" b="1"/>
              <a:t>Why</a:t>
            </a:r>
            <a:r>
              <a:rPr lang="en" sz="1900"/>
              <a:t> </a:t>
            </a:r>
            <a:endParaRPr sz="1900"/>
          </a:p>
          <a:p>
            <a:pPr marL="914400" lvl="1" indent="-349250" algn="l" rtl="0">
              <a:spcBef>
                <a:spcPts val="0"/>
              </a:spcBef>
              <a:spcAft>
                <a:spcPts val="0"/>
              </a:spcAft>
              <a:buSzPts val="1900"/>
              <a:buChar char="-"/>
            </a:pPr>
            <a:r>
              <a:rPr lang="en" sz="1900" b="1"/>
              <a:t>Goals</a:t>
            </a:r>
            <a:r>
              <a:rPr lang="en" sz="1900"/>
              <a:t> </a:t>
            </a:r>
            <a:endParaRPr sz="1900"/>
          </a:p>
          <a:p>
            <a:pPr marL="914400" lvl="1" indent="-349250" algn="l" rtl="0">
              <a:spcBef>
                <a:spcPts val="0"/>
              </a:spcBef>
              <a:spcAft>
                <a:spcPts val="0"/>
              </a:spcAft>
              <a:buSzPts val="1900"/>
              <a:buChar char="-"/>
            </a:pPr>
            <a:r>
              <a:rPr lang="en" sz="1900" b="1"/>
              <a:t>How</a:t>
            </a:r>
            <a:r>
              <a:rPr lang="en" sz="1900"/>
              <a:t> </a:t>
            </a:r>
            <a:endParaRPr sz="1900"/>
          </a:p>
          <a:p>
            <a:pPr marL="0" lvl="0" indent="0" algn="l" rtl="0">
              <a:spcBef>
                <a:spcPts val="0"/>
              </a:spcBef>
              <a:spcAft>
                <a:spcPts val="0"/>
              </a:spcAft>
              <a:buNone/>
            </a:pPr>
            <a:endParaRPr sz="1900"/>
          </a:p>
          <a:p>
            <a:pPr marL="0" lvl="0" indent="0" algn="ctr" rtl="0">
              <a:lnSpc>
                <a:spcPct val="115000"/>
              </a:lnSpc>
              <a:spcBef>
                <a:spcPts val="0"/>
              </a:spcBef>
              <a:spcAft>
                <a:spcPts val="0"/>
              </a:spcAft>
              <a:buNone/>
            </a:pPr>
            <a:r>
              <a:rPr lang="en" sz="2000" b="1">
                <a:solidFill>
                  <a:schemeClr val="dk1"/>
                </a:solidFill>
              </a:rPr>
              <a:t>“Older persons represent an increasing percentage of the Vermont population. Failure to recognize this and take steps to encourage their employment will lead to a Vermont labor shortage, negatively impacting Vermont’s economic development and sustainability.”</a:t>
            </a:r>
            <a:endParaRPr sz="2000" b="1">
              <a:solidFill>
                <a:schemeClr val="dk1"/>
              </a:solidFill>
            </a:endParaRPr>
          </a:p>
          <a:p>
            <a:pPr marL="457200" lvl="0" indent="-317500" algn="ctr" rtl="0">
              <a:lnSpc>
                <a:spcPct val="115000"/>
              </a:lnSpc>
              <a:spcBef>
                <a:spcPts val="0"/>
              </a:spcBef>
              <a:spcAft>
                <a:spcPts val="0"/>
              </a:spcAft>
              <a:buClr>
                <a:schemeClr val="dk1"/>
              </a:buClr>
              <a:buSzPts val="1400"/>
              <a:buChar char="-"/>
            </a:pPr>
            <a:r>
              <a:rPr lang="en" sz="1400">
                <a:solidFill>
                  <a:schemeClr val="dk1"/>
                </a:solidFill>
              </a:rPr>
              <a:t>Vermont’s 34th Grafton Conference Report, pg 11 (2008)</a:t>
            </a:r>
            <a:endParaRPr sz="1400">
              <a:solidFill>
                <a:schemeClr val="dk1"/>
              </a:solidFill>
            </a:endParaRPr>
          </a:p>
          <a:p>
            <a:pPr marL="0" lvl="0" indent="0" algn="l" rtl="0">
              <a:spcBef>
                <a:spcPts val="0"/>
              </a:spcBef>
              <a:spcAft>
                <a:spcPts val="0"/>
              </a:spcAft>
              <a:buNone/>
            </a:pP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0"/>
          <p:cNvSpPr txBox="1">
            <a:spLocks noGrp="1"/>
          </p:cNvSpPr>
          <p:nvPr>
            <p:ph type="subTitle" idx="1"/>
          </p:nvPr>
        </p:nvSpPr>
        <p:spPr>
          <a:xfrm>
            <a:off x="654625" y="1800150"/>
            <a:ext cx="7637400" cy="1940700"/>
          </a:xfrm>
          <a:prstGeom prst="rect">
            <a:avLst/>
          </a:prstGeom>
        </p:spPr>
        <p:txBody>
          <a:bodyPr spcFirstLastPara="1" wrap="square" lIns="0" tIns="0" rIns="0" bIns="0" anchor="t" anchorCtr="0">
            <a:noAutofit/>
          </a:bodyPr>
          <a:lstStyle/>
          <a:p>
            <a:pPr marL="457200" lvl="0" indent="-330200" algn="l" rtl="0">
              <a:spcBef>
                <a:spcPts val="0"/>
              </a:spcBef>
              <a:spcAft>
                <a:spcPts val="0"/>
              </a:spcAft>
              <a:buClr>
                <a:schemeClr val="dk1"/>
              </a:buClr>
              <a:buSzPts val="1600"/>
              <a:buFont typeface="Exo"/>
              <a:buChar char="-"/>
            </a:pPr>
            <a:r>
              <a:rPr lang="en" sz="1600" b="1">
                <a:solidFill>
                  <a:schemeClr val="dk1"/>
                </a:solidFill>
                <a:latin typeface="Exo"/>
                <a:ea typeface="Exo"/>
                <a:cs typeface="Exo"/>
                <a:sym typeface="Exo"/>
              </a:rPr>
              <a:t>We see our older neighbors </a:t>
            </a:r>
            <a:endParaRPr sz="1600" b="1">
              <a:solidFill>
                <a:schemeClr val="dk1"/>
              </a:solidFill>
              <a:latin typeface="Exo"/>
              <a:ea typeface="Exo"/>
              <a:cs typeface="Exo"/>
              <a:sym typeface="Exo"/>
            </a:endParaRPr>
          </a:p>
          <a:p>
            <a:pPr marL="457200" lvl="0" indent="0" algn="l" rtl="0">
              <a:spcBef>
                <a:spcPts val="0"/>
              </a:spcBef>
              <a:spcAft>
                <a:spcPts val="0"/>
              </a:spcAft>
              <a:buNone/>
            </a:pPr>
            <a:endParaRPr sz="1600" b="1">
              <a:solidFill>
                <a:schemeClr val="dk1"/>
              </a:solidFill>
              <a:latin typeface="Exo"/>
              <a:ea typeface="Exo"/>
              <a:cs typeface="Exo"/>
              <a:sym typeface="Exo"/>
            </a:endParaRPr>
          </a:p>
          <a:p>
            <a:pPr marL="457200" lvl="0" indent="-330200" algn="l" rtl="0">
              <a:spcBef>
                <a:spcPts val="0"/>
              </a:spcBef>
              <a:spcAft>
                <a:spcPts val="0"/>
              </a:spcAft>
              <a:buClr>
                <a:schemeClr val="dk1"/>
              </a:buClr>
              <a:buSzPts val="1600"/>
              <a:buFont typeface="Exo"/>
              <a:buChar char="-"/>
            </a:pPr>
            <a:r>
              <a:rPr lang="en" sz="1600" b="1">
                <a:solidFill>
                  <a:schemeClr val="dk1"/>
                </a:solidFill>
                <a:latin typeface="Exo"/>
                <a:ea typeface="Exo"/>
                <a:cs typeface="Exo"/>
                <a:sym typeface="Exo"/>
              </a:rPr>
              <a:t>We appreciate our older neighbors</a:t>
            </a:r>
            <a:endParaRPr sz="1600" b="1">
              <a:solidFill>
                <a:schemeClr val="dk1"/>
              </a:solidFill>
              <a:latin typeface="Exo"/>
              <a:ea typeface="Exo"/>
              <a:cs typeface="Exo"/>
              <a:sym typeface="Exo"/>
            </a:endParaRPr>
          </a:p>
          <a:p>
            <a:pPr marL="457200" lvl="0" indent="0" algn="l" rtl="0">
              <a:spcBef>
                <a:spcPts val="0"/>
              </a:spcBef>
              <a:spcAft>
                <a:spcPts val="0"/>
              </a:spcAft>
              <a:buNone/>
            </a:pPr>
            <a:endParaRPr sz="1600" b="1">
              <a:solidFill>
                <a:schemeClr val="dk1"/>
              </a:solidFill>
              <a:latin typeface="Exo"/>
              <a:ea typeface="Exo"/>
              <a:cs typeface="Exo"/>
              <a:sym typeface="Exo"/>
            </a:endParaRPr>
          </a:p>
          <a:p>
            <a:pPr marL="457200" lvl="0" indent="-330200" algn="l" rtl="0">
              <a:spcBef>
                <a:spcPts val="0"/>
              </a:spcBef>
              <a:spcAft>
                <a:spcPts val="0"/>
              </a:spcAft>
              <a:buClr>
                <a:schemeClr val="dk1"/>
              </a:buClr>
              <a:buSzPts val="1600"/>
              <a:buFont typeface="Exo"/>
              <a:buChar char="-"/>
            </a:pPr>
            <a:r>
              <a:rPr lang="en" sz="1600" b="1">
                <a:solidFill>
                  <a:schemeClr val="dk1"/>
                </a:solidFill>
                <a:latin typeface="Exo"/>
                <a:ea typeface="Exo"/>
                <a:cs typeface="Exo"/>
                <a:sym typeface="Exo"/>
              </a:rPr>
              <a:t>We thank our older neighbors for their contributions that have made Burlington the special city it is today</a:t>
            </a:r>
            <a:endParaRPr sz="1600" b="1">
              <a:solidFill>
                <a:schemeClr val="dk1"/>
              </a:solidFill>
              <a:latin typeface="Exo"/>
              <a:ea typeface="Exo"/>
              <a:cs typeface="Exo"/>
              <a:sym typeface="Exo"/>
            </a:endParaRPr>
          </a:p>
          <a:p>
            <a:pPr marL="0" lvl="0" indent="0" algn="l" rtl="0">
              <a:spcBef>
                <a:spcPts val="0"/>
              </a:spcBef>
              <a:spcAft>
                <a:spcPts val="0"/>
              </a:spcAft>
              <a:buNone/>
            </a:pPr>
            <a:endParaRPr sz="1600" b="1">
              <a:solidFill>
                <a:schemeClr val="dk1"/>
              </a:solidFill>
              <a:latin typeface="Exo"/>
              <a:ea typeface="Exo"/>
              <a:cs typeface="Exo"/>
              <a:sym typeface="Exo"/>
            </a:endParaRPr>
          </a:p>
          <a:p>
            <a:pPr marL="457200" lvl="0" indent="-330200" algn="l" rtl="0">
              <a:spcBef>
                <a:spcPts val="0"/>
              </a:spcBef>
              <a:spcAft>
                <a:spcPts val="0"/>
              </a:spcAft>
              <a:buClr>
                <a:schemeClr val="dk1"/>
              </a:buClr>
              <a:buSzPts val="1600"/>
              <a:buFont typeface="Exo"/>
              <a:buChar char="-"/>
            </a:pPr>
            <a:r>
              <a:rPr lang="en" sz="1600" b="1">
                <a:solidFill>
                  <a:schemeClr val="dk1"/>
                </a:solidFill>
                <a:latin typeface="Exo"/>
                <a:ea typeface="Exo"/>
                <a:cs typeface="Exo"/>
                <a:sym typeface="Exo"/>
              </a:rPr>
              <a:t>We hope for a workforce that is more accessible and accommodating </a:t>
            </a:r>
            <a:endParaRPr sz="1600" b="1">
              <a:solidFill>
                <a:schemeClr val="dk1"/>
              </a:solidFill>
              <a:latin typeface="Exo"/>
              <a:ea typeface="Exo"/>
              <a:cs typeface="Exo"/>
              <a:sym typeface="Exo"/>
            </a:endParaRPr>
          </a:p>
          <a:p>
            <a:pPr marL="0" lvl="0" indent="0" algn="l" rtl="0">
              <a:spcBef>
                <a:spcPts val="0"/>
              </a:spcBef>
              <a:spcAft>
                <a:spcPts val="0"/>
              </a:spcAft>
              <a:buNone/>
            </a:pPr>
            <a:endParaRPr sz="1600" b="1">
              <a:solidFill>
                <a:schemeClr val="dk1"/>
              </a:solidFill>
              <a:latin typeface="Exo"/>
              <a:ea typeface="Exo"/>
              <a:cs typeface="Exo"/>
              <a:sym typeface="Exo"/>
            </a:endParaRPr>
          </a:p>
        </p:txBody>
      </p:sp>
      <p:sp>
        <p:nvSpPr>
          <p:cNvPr id="894" name="Google Shape;894;p50"/>
          <p:cNvSpPr txBox="1">
            <a:spLocks noGrp="1"/>
          </p:cNvSpPr>
          <p:nvPr>
            <p:ph type="title"/>
          </p:nvPr>
        </p:nvSpPr>
        <p:spPr>
          <a:xfrm>
            <a:off x="1542000" y="886700"/>
            <a:ext cx="5831400" cy="7239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4000"/>
              <a:t>Thank you!</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1"/>
          <p:cNvSpPr txBox="1">
            <a:spLocks noGrp="1"/>
          </p:cNvSpPr>
          <p:nvPr>
            <p:ph type="subTitle" idx="1"/>
          </p:nvPr>
        </p:nvSpPr>
        <p:spPr>
          <a:xfrm>
            <a:off x="713225" y="1461099"/>
            <a:ext cx="7717500" cy="3138600"/>
          </a:xfrm>
          <a:prstGeom prst="rect">
            <a:avLst/>
          </a:prstGeom>
        </p:spPr>
        <p:txBody>
          <a:bodyPr spcFirstLastPara="1" wrap="square" lIns="182875" tIns="0" rIns="182875" bIns="91425" anchor="t" anchorCtr="0">
            <a:noAutofit/>
          </a:bodyPr>
          <a:lstStyle/>
          <a:p>
            <a:pPr marL="457200" lvl="0" indent="-342900" algn="l" rtl="0">
              <a:lnSpc>
                <a:spcPct val="100000"/>
              </a:lnSpc>
              <a:spcBef>
                <a:spcPts val="0"/>
              </a:spcBef>
              <a:spcAft>
                <a:spcPts val="0"/>
              </a:spcAft>
              <a:buSzPts val="1800"/>
              <a:buChar char="●"/>
            </a:pPr>
            <a:r>
              <a:rPr lang="en">
                <a:solidFill>
                  <a:schemeClr val="dk1"/>
                </a:solidFill>
              </a:rPr>
              <a:t>Vermont’s median age is 5 years older than the nation’s </a:t>
            </a:r>
            <a:endParaRPr>
              <a:solidFill>
                <a:schemeClr val="dk1"/>
              </a:solidFill>
            </a:endParaRPr>
          </a:p>
          <a:p>
            <a:pPr marL="457200" lvl="0" indent="-342900" algn="l" rtl="0">
              <a:lnSpc>
                <a:spcPct val="100000"/>
              </a:lnSpc>
              <a:spcBef>
                <a:spcPts val="0"/>
              </a:spcBef>
              <a:spcAft>
                <a:spcPts val="0"/>
              </a:spcAft>
              <a:buSzPts val="1800"/>
              <a:buChar char="●"/>
            </a:pPr>
            <a:r>
              <a:rPr lang="en">
                <a:solidFill>
                  <a:schemeClr val="dk1"/>
                </a:solidFill>
              </a:rPr>
              <a:t>20% of the state’s population in 2020 identified as 65+ </a:t>
            </a:r>
            <a:endParaRPr>
              <a:solidFill>
                <a:schemeClr val="dk1"/>
              </a:solidFill>
            </a:endParaRPr>
          </a:p>
          <a:p>
            <a:pPr marL="457200" lvl="0" indent="-342900" algn="l" rtl="0">
              <a:lnSpc>
                <a:spcPct val="100000"/>
              </a:lnSpc>
              <a:spcBef>
                <a:spcPts val="0"/>
              </a:spcBef>
              <a:spcAft>
                <a:spcPts val="0"/>
              </a:spcAft>
              <a:buSzPts val="1800"/>
              <a:buChar char="●"/>
            </a:pPr>
            <a:r>
              <a:rPr lang="en">
                <a:solidFill>
                  <a:schemeClr val="dk1"/>
                </a:solidFill>
              </a:rPr>
              <a:t>It has been estimated that by the year 2030 this will increase to 30% </a:t>
            </a:r>
            <a:endParaRPr>
              <a:solidFill>
                <a:schemeClr val="dk1"/>
              </a:solidFill>
            </a:endParaRPr>
          </a:p>
          <a:p>
            <a:pPr marL="457200" lvl="0" indent="-342900" algn="l" rtl="0">
              <a:lnSpc>
                <a:spcPct val="100000"/>
              </a:lnSpc>
              <a:spcBef>
                <a:spcPts val="0"/>
              </a:spcBef>
              <a:spcAft>
                <a:spcPts val="0"/>
              </a:spcAft>
              <a:buSzPts val="1800"/>
              <a:buChar char="●"/>
            </a:pPr>
            <a:r>
              <a:rPr lang="en">
                <a:solidFill>
                  <a:schemeClr val="dk1"/>
                </a:solidFill>
              </a:rPr>
              <a:t>Simultaneously:</a:t>
            </a:r>
            <a:endParaRPr>
              <a:solidFill>
                <a:schemeClr val="dk1"/>
              </a:solidFill>
            </a:endParaRPr>
          </a:p>
          <a:p>
            <a:pPr marL="914400" lvl="1" indent="-342900" algn="l" rtl="0">
              <a:lnSpc>
                <a:spcPct val="100000"/>
              </a:lnSpc>
              <a:spcBef>
                <a:spcPts val="0"/>
              </a:spcBef>
              <a:spcAft>
                <a:spcPts val="0"/>
              </a:spcAft>
              <a:buSzPts val="1800"/>
              <a:buChar char="○"/>
            </a:pPr>
            <a:r>
              <a:rPr lang="en" sz="1400">
                <a:solidFill>
                  <a:schemeClr val="dk1"/>
                </a:solidFill>
              </a:rPr>
              <a:t>Vermont is experiencing an acute labor shortage (the fourth largest in the country)</a:t>
            </a:r>
            <a:endParaRPr sz="1400">
              <a:solidFill>
                <a:schemeClr val="dk1"/>
              </a:solidFill>
            </a:endParaRPr>
          </a:p>
          <a:p>
            <a:pPr marL="0" lvl="0" indent="0" algn="ctr" rtl="0">
              <a:lnSpc>
                <a:spcPct val="100000"/>
              </a:lnSpc>
              <a:spcBef>
                <a:spcPts val="0"/>
              </a:spcBef>
              <a:spcAft>
                <a:spcPts val="0"/>
              </a:spcAft>
              <a:buNone/>
            </a:pPr>
            <a:r>
              <a:rPr lang="en" sz="1300">
                <a:solidFill>
                  <a:schemeClr val="dk1"/>
                </a:solidFill>
              </a:rPr>
              <a:t>AND</a:t>
            </a:r>
            <a:endParaRPr sz="1300">
              <a:solidFill>
                <a:schemeClr val="dk1"/>
              </a:solidFill>
            </a:endParaRPr>
          </a:p>
          <a:p>
            <a:pPr marL="914400" lvl="1" indent="-342900" algn="l" rtl="0">
              <a:lnSpc>
                <a:spcPct val="100000"/>
              </a:lnSpc>
              <a:spcBef>
                <a:spcPts val="0"/>
              </a:spcBef>
              <a:spcAft>
                <a:spcPts val="0"/>
              </a:spcAft>
              <a:buSzPts val="1800"/>
              <a:buChar char="○"/>
            </a:pPr>
            <a:r>
              <a:rPr lang="en" sz="1400">
                <a:solidFill>
                  <a:schemeClr val="dk1"/>
                </a:solidFill>
              </a:rPr>
              <a:t>Has one of the country’s lowest unemployment rates </a:t>
            </a:r>
            <a:endParaRPr>
              <a:solidFill>
                <a:schemeClr val="dk1"/>
              </a:solidFill>
            </a:endParaRPr>
          </a:p>
          <a:p>
            <a:pPr marL="457200" lvl="0" indent="-342900" algn="l" rtl="0">
              <a:lnSpc>
                <a:spcPct val="100000"/>
              </a:lnSpc>
              <a:spcBef>
                <a:spcPts val="0"/>
              </a:spcBef>
              <a:spcAft>
                <a:spcPts val="0"/>
              </a:spcAft>
              <a:buSzPts val="1800"/>
              <a:buChar char="●"/>
            </a:pPr>
            <a:r>
              <a:rPr lang="en">
                <a:solidFill>
                  <a:schemeClr val="dk1"/>
                </a:solidFill>
              </a:rPr>
              <a:t>Presented with this reality a potential solution has been to better incorporate the older Vermonter into the workforce to help address the state’s labor issue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Our report seeks to present inclusive and innovative recommendations for Burlington’s Council on Aging and City Council</a:t>
            </a:r>
            <a:endParaRPr sz="1600">
              <a:solidFill>
                <a:schemeClr val="dk1"/>
              </a:solidFill>
            </a:endParaRPr>
          </a:p>
        </p:txBody>
      </p:sp>
      <p:sp>
        <p:nvSpPr>
          <p:cNvPr id="512" name="Google Shape;512;p41"/>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solidFill>
                  <a:schemeClr val="accent3"/>
                </a:solidFill>
              </a:rPr>
              <a:t>Background</a:t>
            </a:r>
            <a:endParaRPr>
              <a:solidFill>
                <a:schemeClr val="accent3"/>
              </a:solidFill>
            </a:endParaRPr>
          </a:p>
        </p:txBody>
      </p:sp>
      <p:sp>
        <p:nvSpPr>
          <p:cNvPr id="513" name="Google Shape;513;p41"/>
          <p:cNvSpPr/>
          <p:nvPr/>
        </p:nvSpPr>
        <p:spPr>
          <a:xfrm>
            <a:off x="7385101" y="107998"/>
            <a:ext cx="85377" cy="55369"/>
          </a:xfrm>
          <a:custGeom>
            <a:avLst/>
            <a:gdLst/>
            <a:ahLst/>
            <a:cxnLst/>
            <a:rect l="l" t="t" r="r" b="b"/>
            <a:pathLst>
              <a:path w="1521" h="971" extrusionOk="0">
                <a:moveTo>
                  <a:pt x="1520" y="1"/>
                </a:moveTo>
                <a:lnTo>
                  <a:pt x="1520" y="1"/>
                </a:lnTo>
                <a:cubicBezTo>
                  <a:pt x="1520" y="1"/>
                  <a:pt x="1414" y="25"/>
                  <a:pt x="1242" y="66"/>
                </a:cubicBezTo>
                <a:cubicBezTo>
                  <a:pt x="1207" y="84"/>
                  <a:pt x="1153" y="96"/>
                  <a:pt x="1106" y="113"/>
                </a:cubicBezTo>
                <a:cubicBezTo>
                  <a:pt x="1065" y="131"/>
                  <a:pt x="1011" y="149"/>
                  <a:pt x="958" y="172"/>
                </a:cubicBezTo>
                <a:cubicBezTo>
                  <a:pt x="858" y="214"/>
                  <a:pt x="751" y="261"/>
                  <a:pt x="651" y="320"/>
                </a:cubicBezTo>
                <a:cubicBezTo>
                  <a:pt x="597" y="338"/>
                  <a:pt x="556" y="379"/>
                  <a:pt x="503" y="409"/>
                </a:cubicBezTo>
                <a:cubicBezTo>
                  <a:pt x="450" y="444"/>
                  <a:pt x="408" y="480"/>
                  <a:pt x="361" y="510"/>
                </a:cubicBezTo>
                <a:cubicBezTo>
                  <a:pt x="320" y="539"/>
                  <a:pt x="278" y="575"/>
                  <a:pt x="243" y="616"/>
                </a:cubicBezTo>
                <a:cubicBezTo>
                  <a:pt x="207" y="651"/>
                  <a:pt x="178" y="687"/>
                  <a:pt x="148" y="717"/>
                </a:cubicBezTo>
                <a:cubicBezTo>
                  <a:pt x="124" y="746"/>
                  <a:pt x="101" y="782"/>
                  <a:pt x="83" y="811"/>
                </a:cubicBezTo>
                <a:cubicBezTo>
                  <a:pt x="59" y="841"/>
                  <a:pt x="53" y="870"/>
                  <a:pt x="36" y="894"/>
                </a:cubicBezTo>
                <a:lnTo>
                  <a:pt x="0" y="971"/>
                </a:lnTo>
                <a:lnTo>
                  <a:pt x="42" y="900"/>
                </a:lnTo>
                <a:cubicBezTo>
                  <a:pt x="59" y="882"/>
                  <a:pt x="71" y="853"/>
                  <a:pt x="95" y="829"/>
                </a:cubicBezTo>
                <a:cubicBezTo>
                  <a:pt x="118" y="805"/>
                  <a:pt x="142" y="776"/>
                  <a:pt x="172" y="740"/>
                </a:cubicBezTo>
                <a:cubicBezTo>
                  <a:pt x="207" y="711"/>
                  <a:pt x="237" y="681"/>
                  <a:pt x="272" y="646"/>
                </a:cubicBezTo>
                <a:cubicBezTo>
                  <a:pt x="308" y="616"/>
                  <a:pt x="349" y="586"/>
                  <a:pt x="390" y="545"/>
                </a:cubicBezTo>
                <a:cubicBezTo>
                  <a:pt x="438" y="515"/>
                  <a:pt x="479" y="480"/>
                  <a:pt x="526" y="450"/>
                </a:cubicBezTo>
                <a:cubicBezTo>
                  <a:pt x="574" y="421"/>
                  <a:pt x="621" y="391"/>
                  <a:pt x="674" y="362"/>
                </a:cubicBezTo>
                <a:cubicBezTo>
                  <a:pt x="775" y="303"/>
                  <a:pt x="881" y="249"/>
                  <a:pt x="976" y="208"/>
                </a:cubicBezTo>
                <a:cubicBezTo>
                  <a:pt x="1071" y="161"/>
                  <a:pt x="1165" y="125"/>
                  <a:pt x="1248" y="96"/>
                </a:cubicBezTo>
                <a:cubicBezTo>
                  <a:pt x="1331" y="66"/>
                  <a:pt x="1396" y="36"/>
                  <a:pt x="1449" y="25"/>
                </a:cubicBezTo>
                <a:cubicBezTo>
                  <a:pt x="1496" y="7"/>
                  <a:pt x="152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7366465" y="102981"/>
            <a:ext cx="46534" cy="57707"/>
          </a:xfrm>
          <a:custGeom>
            <a:avLst/>
            <a:gdLst/>
            <a:ahLst/>
            <a:cxnLst/>
            <a:rect l="l" t="t" r="r" b="b"/>
            <a:pathLst>
              <a:path w="829" h="1012" extrusionOk="0">
                <a:moveTo>
                  <a:pt x="829" y="0"/>
                </a:moveTo>
                <a:cubicBezTo>
                  <a:pt x="829" y="0"/>
                  <a:pt x="746" y="30"/>
                  <a:pt x="634" y="95"/>
                </a:cubicBezTo>
                <a:cubicBezTo>
                  <a:pt x="586" y="124"/>
                  <a:pt x="515" y="172"/>
                  <a:pt x="456" y="219"/>
                </a:cubicBezTo>
                <a:cubicBezTo>
                  <a:pt x="427" y="243"/>
                  <a:pt x="397" y="272"/>
                  <a:pt x="368" y="302"/>
                </a:cubicBezTo>
                <a:cubicBezTo>
                  <a:pt x="338" y="337"/>
                  <a:pt x="308" y="361"/>
                  <a:pt x="279" y="396"/>
                </a:cubicBezTo>
                <a:cubicBezTo>
                  <a:pt x="249" y="438"/>
                  <a:pt x="220" y="467"/>
                  <a:pt x="202" y="503"/>
                </a:cubicBezTo>
                <a:cubicBezTo>
                  <a:pt x="172" y="532"/>
                  <a:pt x="155" y="568"/>
                  <a:pt x="131" y="603"/>
                </a:cubicBezTo>
                <a:cubicBezTo>
                  <a:pt x="125" y="621"/>
                  <a:pt x="113" y="645"/>
                  <a:pt x="101" y="657"/>
                </a:cubicBezTo>
                <a:cubicBezTo>
                  <a:pt x="96" y="669"/>
                  <a:pt x="90" y="692"/>
                  <a:pt x="84" y="710"/>
                </a:cubicBezTo>
                <a:cubicBezTo>
                  <a:pt x="66" y="739"/>
                  <a:pt x="54" y="775"/>
                  <a:pt x="42" y="805"/>
                </a:cubicBezTo>
                <a:cubicBezTo>
                  <a:pt x="36" y="834"/>
                  <a:pt x="31" y="864"/>
                  <a:pt x="25" y="887"/>
                </a:cubicBezTo>
                <a:cubicBezTo>
                  <a:pt x="13" y="905"/>
                  <a:pt x="7" y="941"/>
                  <a:pt x="7" y="952"/>
                </a:cubicBezTo>
                <a:cubicBezTo>
                  <a:pt x="1" y="988"/>
                  <a:pt x="1" y="1012"/>
                  <a:pt x="1" y="1012"/>
                </a:cubicBezTo>
                <a:cubicBezTo>
                  <a:pt x="1" y="1012"/>
                  <a:pt x="7" y="1000"/>
                  <a:pt x="25" y="958"/>
                </a:cubicBezTo>
                <a:lnTo>
                  <a:pt x="42" y="893"/>
                </a:lnTo>
                <a:cubicBezTo>
                  <a:pt x="60" y="864"/>
                  <a:pt x="66" y="840"/>
                  <a:pt x="78" y="810"/>
                </a:cubicBezTo>
                <a:lnTo>
                  <a:pt x="125" y="722"/>
                </a:lnTo>
                <a:cubicBezTo>
                  <a:pt x="149" y="692"/>
                  <a:pt x="161" y="657"/>
                  <a:pt x="184" y="627"/>
                </a:cubicBezTo>
                <a:cubicBezTo>
                  <a:pt x="190" y="615"/>
                  <a:pt x="208" y="592"/>
                  <a:pt x="214" y="574"/>
                </a:cubicBezTo>
                <a:cubicBezTo>
                  <a:pt x="226" y="556"/>
                  <a:pt x="238" y="538"/>
                  <a:pt x="249" y="527"/>
                </a:cubicBezTo>
                <a:cubicBezTo>
                  <a:pt x="273" y="497"/>
                  <a:pt x="297" y="456"/>
                  <a:pt x="326" y="426"/>
                </a:cubicBezTo>
                <a:cubicBezTo>
                  <a:pt x="350" y="396"/>
                  <a:pt x="374" y="367"/>
                  <a:pt x="403" y="337"/>
                </a:cubicBezTo>
                <a:cubicBezTo>
                  <a:pt x="439" y="308"/>
                  <a:pt x="468" y="290"/>
                  <a:pt x="498" y="260"/>
                </a:cubicBezTo>
                <a:cubicBezTo>
                  <a:pt x="557" y="207"/>
                  <a:pt x="604" y="154"/>
                  <a:pt x="657" y="119"/>
                </a:cubicBezTo>
                <a:cubicBezTo>
                  <a:pt x="752" y="42"/>
                  <a:pt x="829" y="0"/>
                  <a:pt x="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7350580" y="117122"/>
            <a:ext cx="20264" cy="42881"/>
          </a:xfrm>
          <a:custGeom>
            <a:avLst/>
            <a:gdLst/>
            <a:ahLst/>
            <a:cxnLst/>
            <a:rect l="l" t="t" r="r" b="b"/>
            <a:pathLst>
              <a:path w="361" h="752" extrusionOk="0">
                <a:moveTo>
                  <a:pt x="361" y="1"/>
                </a:moveTo>
                <a:cubicBezTo>
                  <a:pt x="361" y="1"/>
                  <a:pt x="314" y="30"/>
                  <a:pt x="260" y="83"/>
                </a:cubicBezTo>
                <a:cubicBezTo>
                  <a:pt x="195" y="137"/>
                  <a:pt x="124" y="225"/>
                  <a:pt x="83" y="326"/>
                </a:cubicBezTo>
                <a:cubicBezTo>
                  <a:pt x="65" y="350"/>
                  <a:pt x="59" y="379"/>
                  <a:pt x="53" y="403"/>
                </a:cubicBezTo>
                <a:cubicBezTo>
                  <a:pt x="47" y="426"/>
                  <a:pt x="36" y="456"/>
                  <a:pt x="30" y="474"/>
                </a:cubicBezTo>
                <a:cubicBezTo>
                  <a:pt x="24" y="497"/>
                  <a:pt x="24" y="527"/>
                  <a:pt x="18" y="551"/>
                </a:cubicBezTo>
                <a:cubicBezTo>
                  <a:pt x="6" y="568"/>
                  <a:pt x="6" y="592"/>
                  <a:pt x="6" y="616"/>
                </a:cubicBezTo>
                <a:cubicBezTo>
                  <a:pt x="0" y="651"/>
                  <a:pt x="6" y="693"/>
                  <a:pt x="6" y="710"/>
                </a:cubicBezTo>
                <a:lnTo>
                  <a:pt x="6" y="752"/>
                </a:lnTo>
                <a:cubicBezTo>
                  <a:pt x="6" y="752"/>
                  <a:pt x="6" y="734"/>
                  <a:pt x="18" y="710"/>
                </a:cubicBezTo>
                <a:cubicBezTo>
                  <a:pt x="18" y="698"/>
                  <a:pt x="24" y="681"/>
                  <a:pt x="24" y="669"/>
                </a:cubicBezTo>
                <a:cubicBezTo>
                  <a:pt x="30" y="651"/>
                  <a:pt x="36" y="639"/>
                  <a:pt x="36" y="616"/>
                </a:cubicBezTo>
                <a:cubicBezTo>
                  <a:pt x="47" y="604"/>
                  <a:pt x="47" y="580"/>
                  <a:pt x="53" y="557"/>
                </a:cubicBezTo>
                <a:lnTo>
                  <a:pt x="77" y="491"/>
                </a:lnTo>
                <a:cubicBezTo>
                  <a:pt x="89" y="444"/>
                  <a:pt x="107" y="397"/>
                  <a:pt x="124" y="350"/>
                </a:cubicBezTo>
                <a:cubicBezTo>
                  <a:pt x="148" y="308"/>
                  <a:pt x="177" y="261"/>
                  <a:pt x="201" y="219"/>
                </a:cubicBezTo>
                <a:cubicBezTo>
                  <a:pt x="225" y="172"/>
                  <a:pt x="254" y="137"/>
                  <a:pt x="272" y="107"/>
                </a:cubicBezTo>
                <a:cubicBezTo>
                  <a:pt x="325" y="42"/>
                  <a:pt x="361"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a:off x="7502584" y="160629"/>
            <a:ext cx="39573" cy="42539"/>
          </a:xfrm>
          <a:custGeom>
            <a:avLst/>
            <a:gdLst/>
            <a:ahLst/>
            <a:cxnLst/>
            <a:rect l="l" t="t" r="r" b="b"/>
            <a:pathLst>
              <a:path w="705" h="746" extrusionOk="0">
                <a:moveTo>
                  <a:pt x="705" y="1"/>
                </a:moveTo>
                <a:lnTo>
                  <a:pt x="705" y="1"/>
                </a:lnTo>
                <a:cubicBezTo>
                  <a:pt x="704" y="1"/>
                  <a:pt x="645" y="30"/>
                  <a:pt x="568" y="83"/>
                </a:cubicBezTo>
                <a:cubicBezTo>
                  <a:pt x="486" y="142"/>
                  <a:pt x="385" y="225"/>
                  <a:pt x="291" y="314"/>
                </a:cubicBezTo>
                <a:cubicBezTo>
                  <a:pt x="237" y="355"/>
                  <a:pt x="190" y="403"/>
                  <a:pt x="155" y="450"/>
                </a:cubicBezTo>
                <a:cubicBezTo>
                  <a:pt x="131" y="474"/>
                  <a:pt x="119" y="503"/>
                  <a:pt x="101" y="527"/>
                </a:cubicBezTo>
                <a:cubicBezTo>
                  <a:pt x="84" y="545"/>
                  <a:pt x="72" y="568"/>
                  <a:pt x="60" y="592"/>
                </a:cubicBezTo>
                <a:cubicBezTo>
                  <a:pt x="42" y="616"/>
                  <a:pt x="36" y="639"/>
                  <a:pt x="30" y="651"/>
                </a:cubicBezTo>
                <a:cubicBezTo>
                  <a:pt x="24" y="675"/>
                  <a:pt x="13" y="687"/>
                  <a:pt x="13" y="704"/>
                </a:cubicBezTo>
                <a:cubicBezTo>
                  <a:pt x="1" y="734"/>
                  <a:pt x="1" y="746"/>
                  <a:pt x="1" y="746"/>
                </a:cubicBezTo>
                <a:cubicBezTo>
                  <a:pt x="1" y="746"/>
                  <a:pt x="7" y="734"/>
                  <a:pt x="18" y="710"/>
                </a:cubicBezTo>
                <a:cubicBezTo>
                  <a:pt x="18" y="692"/>
                  <a:pt x="30" y="681"/>
                  <a:pt x="42" y="669"/>
                </a:cubicBezTo>
                <a:cubicBezTo>
                  <a:pt x="60" y="651"/>
                  <a:pt x="66" y="639"/>
                  <a:pt x="78" y="616"/>
                </a:cubicBezTo>
                <a:cubicBezTo>
                  <a:pt x="143" y="539"/>
                  <a:pt x="225" y="444"/>
                  <a:pt x="314" y="355"/>
                </a:cubicBezTo>
                <a:cubicBezTo>
                  <a:pt x="367" y="302"/>
                  <a:pt x="415" y="267"/>
                  <a:pt x="456" y="225"/>
                </a:cubicBezTo>
                <a:cubicBezTo>
                  <a:pt x="509" y="184"/>
                  <a:pt x="545" y="142"/>
                  <a:pt x="586" y="113"/>
                </a:cubicBezTo>
                <a:cubicBezTo>
                  <a:pt x="657" y="48"/>
                  <a:pt x="704" y="1"/>
                  <a:pt x="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1"/>
          <p:cNvSpPr/>
          <p:nvPr/>
        </p:nvSpPr>
        <p:spPr>
          <a:xfrm>
            <a:off x="7499273" y="200259"/>
            <a:ext cx="48218" cy="35639"/>
          </a:xfrm>
          <a:custGeom>
            <a:avLst/>
            <a:gdLst/>
            <a:ahLst/>
            <a:cxnLst/>
            <a:rect l="l" t="t" r="r" b="b"/>
            <a:pathLst>
              <a:path w="859" h="625" extrusionOk="0">
                <a:moveTo>
                  <a:pt x="810" y="0"/>
                </a:moveTo>
                <a:cubicBezTo>
                  <a:pt x="778" y="0"/>
                  <a:pt x="731" y="3"/>
                  <a:pt x="669" y="15"/>
                </a:cubicBezTo>
                <a:cubicBezTo>
                  <a:pt x="616" y="27"/>
                  <a:pt x="551" y="39"/>
                  <a:pt x="486" y="57"/>
                </a:cubicBezTo>
                <a:cubicBezTo>
                  <a:pt x="450" y="74"/>
                  <a:pt x="415" y="80"/>
                  <a:pt x="385" y="98"/>
                </a:cubicBezTo>
                <a:cubicBezTo>
                  <a:pt x="355" y="104"/>
                  <a:pt x="320" y="116"/>
                  <a:pt x="290" y="139"/>
                </a:cubicBezTo>
                <a:cubicBezTo>
                  <a:pt x="249" y="157"/>
                  <a:pt x="219" y="175"/>
                  <a:pt x="190" y="199"/>
                </a:cubicBezTo>
                <a:cubicBezTo>
                  <a:pt x="160" y="222"/>
                  <a:pt x="143" y="252"/>
                  <a:pt x="113" y="275"/>
                </a:cubicBezTo>
                <a:cubicBezTo>
                  <a:pt x="89" y="305"/>
                  <a:pt x="66" y="329"/>
                  <a:pt x="54" y="358"/>
                </a:cubicBezTo>
                <a:cubicBezTo>
                  <a:pt x="36" y="388"/>
                  <a:pt x="24" y="406"/>
                  <a:pt x="12" y="435"/>
                </a:cubicBezTo>
                <a:cubicBezTo>
                  <a:pt x="7" y="465"/>
                  <a:pt x="7" y="488"/>
                  <a:pt x="1" y="512"/>
                </a:cubicBezTo>
                <a:lnTo>
                  <a:pt x="1" y="571"/>
                </a:lnTo>
                <a:lnTo>
                  <a:pt x="1" y="624"/>
                </a:lnTo>
                <a:cubicBezTo>
                  <a:pt x="1" y="624"/>
                  <a:pt x="1" y="601"/>
                  <a:pt x="7" y="571"/>
                </a:cubicBezTo>
                <a:cubicBezTo>
                  <a:pt x="12" y="553"/>
                  <a:pt x="12" y="542"/>
                  <a:pt x="24" y="518"/>
                </a:cubicBezTo>
                <a:cubicBezTo>
                  <a:pt x="36" y="494"/>
                  <a:pt x="42" y="477"/>
                  <a:pt x="54" y="453"/>
                </a:cubicBezTo>
                <a:cubicBezTo>
                  <a:pt x="66" y="429"/>
                  <a:pt x="83" y="400"/>
                  <a:pt x="95" y="376"/>
                </a:cubicBezTo>
                <a:cubicBezTo>
                  <a:pt x="113" y="346"/>
                  <a:pt x="131" y="329"/>
                  <a:pt x="154" y="305"/>
                </a:cubicBezTo>
                <a:cubicBezTo>
                  <a:pt x="178" y="281"/>
                  <a:pt x="202" y="258"/>
                  <a:pt x="231" y="240"/>
                </a:cubicBezTo>
                <a:cubicBezTo>
                  <a:pt x="261" y="222"/>
                  <a:pt x="290" y="199"/>
                  <a:pt x="320" y="187"/>
                </a:cubicBezTo>
                <a:cubicBezTo>
                  <a:pt x="350" y="169"/>
                  <a:pt x="385" y="157"/>
                  <a:pt x="415" y="139"/>
                </a:cubicBezTo>
                <a:cubicBezTo>
                  <a:pt x="444" y="128"/>
                  <a:pt x="480" y="122"/>
                  <a:pt x="509" y="104"/>
                </a:cubicBezTo>
                <a:cubicBezTo>
                  <a:pt x="568" y="80"/>
                  <a:pt x="627" y="63"/>
                  <a:pt x="681" y="45"/>
                </a:cubicBezTo>
                <a:cubicBezTo>
                  <a:pt x="781" y="15"/>
                  <a:pt x="858" y="3"/>
                  <a:pt x="858" y="3"/>
                </a:cubicBezTo>
                <a:cubicBezTo>
                  <a:pt x="858" y="3"/>
                  <a:pt x="842" y="0"/>
                  <a:pt x="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7515888" y="222669"/>
            <a:ext cx="38563" cy="26686"/>
          </a:xfrm>
          <a:custGeom>
            <a:avLst/>
            <a:gdLst/>
            <a:ahLst/>
            <a:cxnLst/>
            <a:rect l="l" t="t" r="r" b="b"/>
            <a:pathLst>
              <a:path w="687" h="468" extrusionOk="0">
                <a:moveTo>
                  <a:pt x="686" y="1"/>
                </a:moveTo>
                <a:lnTo>
                  <a:pt x="686" y="1"/>
                </a:lnTo>
                <a:cubicBezTo>
                  <a:pt x="686" y="1"/>
                  <a:pt x="633" y="13"/>
                  <a:pt x="574" y="36"/>
                </a:cubicBezTo>
                <a:cubicBezTo>
                  <a:pt x="503" y="72"/>
                  <a:pt x="402" y="119"/>
                  <a:pt x="314" y="178"/>
                </a:cubicBezTo>
                <a:cubicBezTo>
                  <a:pt x="225" y="237"/>
                  <a:pt x="148" y="302"/>
                  <a:pt x="89" y="362"/>
                </a:cubicBezTo>
                <a:cubicBezTo>
                  <a:pt x="59" y="391"/>
                  <a:pt x="36" y="421"/>
                  <a:pt x="18" y="438"/>
                </a:cubicBezTo>
                <a:cubicBezTo>
                  <a:pt x="6" y="456"/>
                  <a:pt x="0" y="468"/>
                  <a:pt x="0" y="468"/>
                </a:cubicBezTo>
                <a:cubicBezTo>
                  <a:pt x="0" y="468"/>
                  <a:pt x="6" y="456"/>
                  <a:pt x="30" y="444"/>
                </a:cubicBezTo>
                <a:cubicBezTo>
                  <a:pt x="42" y="438"/>
                  <a:pt x="71" y="415"/>
                  <a:pt x="101" y="391"/>
                </a:cubicBezTo>
                <a:cubicBezTo>
                  <a:pt x="172" y="350"/>
                  <a:pt x="249" y="291"/>
                  <a:pt x="337" y="231"/>
                </a:cubicBezTo>
                <a:cubicBezTo>
                  <a:pt x="420" y="172"/>
                  <a:pt x="509" y="119"/>
                  <a:pt x="574" y="72"/>
                </a:cubicBezTo>
                <a:lnTo>
                  <a:pt x="6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7405308" y="222669"/>
            <a:ext cx="22958" cy="10549"/>
          </a:xfrm>
          <a:custGeom>
            <a:avLst/>
            <a:gdLst/>
            <a:ahLst/>
            <a:cxnLst/>
            <a:rect l="l" t="t" r="r" b="b"/>
            <a:pathLst>
              <a:path w="409" h="185" extrusionOk="0">
                <a:moveTo>
                  <a:pt x="78" y="1"/>
                </a:moveTo>
                <a:cubicBezTo>
                  <a:pt x="54" y="1"/>
                  <a:pt x="30" y="1"/>
                  <a:pt x="19" y="7"/>
                </a:cubicBezTo>
                <a:cubicBezTo>
                  <a:pt x="13" y="7"/>
                  <a:pt x="1" y="13"/>
                  <a:pt x="1" y="13"/>
                </a:cubicBezTo>
                <a:lnTo>
                  <a:pt x="19" y="13"/>
                </a:lnTo>
                <a:cubicBezTo>
                  <a:pt x="25" y="13"/>
                  <a:pt x="42" y="24"/>
                  <a:pt x="60" y="30"/>
                </a:cubicBezTo>
                <a:cubicBezTo>
                  <a:pt x="101" y="42"/>
                  <a:pt x="149" y="66"/>
                  <a:pt x="202" y="95"/>
                </a:cubicBezTo>
                <a:cubicBezTo>
                  <a:pt x="249" y="119"/>
                  <a:pt x="308" y="149"/>
                  <a:pt x="344" y="160"/>
                </a:cubicBezTo>
                <a:cubicBezTo>
                  <a:pt x="379" y="178"/>
                  <a:pt x="409" y="184"/>
                  <a:pt x="409" y="184"/>
                </a:cubicBezTo>
                <a:cubicBezTo>
                  <a:pt x="409" y="184"/>
                  <a:pt x="397" y="160"/>
                  <a:pt x="368" y="143"/>
                </a:cubicBezTo>
                <a:cubicBezTo>
                  <a:pt x="338" y="113"/>
                  <a:pt x="285" y="84"/>
                  <a:pt x="232" y="54"/>
                </a:cubicBezTo>
                <a:cubicBezTo>
                  <a:pt x="202" y="36"/>
                  <a:pt x="178" y="24"/>
                  <a:pt x="149" y="13"/>
                </a:cubicBezTo>
                <a:cubicBezTo>
                  <a:pt x="131" y="7"/>
                  <a:pt x="101"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7332281" y="219875"/>
            <a:ext cx="15998" cy="6215"/>
          </a:xfrm>
          <a:custGeom>
            <a:avLst/>
            <a:gdLst/>
            <a:ahLst/>
            <a:cxnLst/>
            <a:rect l="l" t="t" r="r" b="b"/>
            <a:pathLst>
              <a:path w="285" h="109" extrusionOk="0">
                <a:moveTo>
                  <a:pt x="158" y="0"/>
                </a:moveTo>
                <a:cubicBezTo>
                  <a:pt x="148" y="0"/>
                  <a:pt x="137" y="1"/>
                  <a:pt x="125" y="2"/>
                </a:cubicBezTo>
                <a:cubicBezTo>
                  <a:pt x="107" y="14"/>
                  <a:pt x="84" y="20"/>
                  <a:pt x="66" y="26"/>
                </a:cubicBezTo>
                <a:cubicBezTo>
                  <a:pt x="48" y="38"/>
                  <a:pt x="30" y="50"/>
                  <a:pt x="24" y="62"/>
                </a:cubicBezTo>
                <a:cubicBezTo>
                  <a:pt x="1" y="85"/>
                  <a:pt x="1" y="109"/>
                  <a:pt x="1" y="109"/>
                </a:cubicBezTo>
                <a:cubicBezTo>
                  <a:pt x="1" y="109"/>
                  <a:pt x="7" y="109"/>
                  <a:pt x="19" y="97"/>
                </a:cubicBezTo>
                <a:cubicBezTo>
                  <a:pt x="24" y="91"/>
                  <a:pt x="30" y="91"/>
                  <a:pt x="48" y="85"/>
                </a:cubicBezTo>
                <a:cubicBezTo>
                  <a:pt x="72" y="73"/>
                  <a:pt x="95" y="62"/>
                  <a:pt x="137" y="56"/>
                </a:cubicBezTo>
                <a:cubicBezTo>
                  <a:pt x="166" y="50"/>
                  <a:pt x="202" y="44"/>
                  <a:pt x="231" y="44"/>
                </a:cubicBezTo>
                <a:cubicBezTo>
                  <a:pt x="261" y="32"/>
                  <a:pt x="285" y="32"/>
                  <a:pt x="285" y="32"/>
                </a:cubicBezTo>
                <a:cubicBezTo>
                  <a:pt x="285" y="32"/>
                  <a:pt x="267" y="26"/>
                  <a:pt x="237" y="20"/>
                </a:cubicBezTo>
                <a:cubicBezTo>
                  <a:pt x="215" y="7"/>
                  <a:pt x="19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7400368" y="190623"/>
            <a:ext cx="44176" cy="17620"/>
          </a:xfrm>
          <a:custGeom>
            <a:avLst/>
            <a:gdLst/>
            <a:ahLst/>
            <a:cxnLst/>
            <a:rect l="l" t="t" r="r" b="b"/>
            <a:pathLst>
              <a:path w="787" h="309" extrusionOk="0">
                <a:moveTo>
                  <a:pt x="136" y="1"/>
                </a:moveTo>
                <a:cubicBezTo>
                  <a:pt x="101" y="1"/>
                  <a:pt x="59" y="1"/>
                  <a:pt x="42" y="7"/>
                </a:cubicBezTo>
                <a:cubicBezTo>
                  <a:pt x="18" y="13"/>
                  <a:pt x="0" y="13"/>
                  <a:pt x="0" y="13"/>
                </a:cubicBezTo>
                <a:cubicBezTo>
                  <a:pt x="0" y="13"/>
                  <a:pt x="18" y="25"/>
                  <a:pt x="42" y="25"/>
                </a:cubicBezTo>
                <a:cubicBezTo>
                  <a:pt x="59" y="30"/>
                  <a:pt x="101" y="30"/>
                  <a:pt x="136" y="36"/>
                </a:cubicBezTo>
                <a:cubicBezTo>
                  <a:pt x="178" y="42"/>
                  <a:pt x="225" y="54"/>
                  <a:pt x="266" y="66"/>
                </a:cubicBezTo>
                <a:cubicBezTo>
                  <a:pt x="320" y="72"/>
                  <a:pt x="361" y="90"/>
                  <a:pt x="414" y="113"/>
                </a:cubicBezTo>
                <a:cubicBezTo>
                  <a:pt x="467" y="125"/>
                  <a:pt x="509" y="149"/>
                  <a:pt x="556" y="172"/>
                </a:cubicBezTo>
                <a:cubicBezTo>
                  <a:pt x="603" y="190"/>
                  <a:pt x="639" y="214"/>
                  <a:pt x="674" y="237"/>
                </a:cubicBezTo>
                <a:lnTo>
                  <a:pt x="787" y="308"/>
                </a:lnTo>
                <a:cubicBezTo>
                  <a:pt x="787" y="308"/>
                  <a:pt x="757" y="267"/>
                  <a:pt x="680" y="202"/>
                </a:cubicBezTo>
                <a:cubicBezTo>
                  <a:pt x="651" y="166"/>
                  <a:pt x="615" y="149"/>
                  <a:pt x="574" y="119"/>
                </a:cubicBezTo>
                <a:cubicBezTo>
                  <a:pt x="550" y="101"/>
                  <a:pt x="527" y="96"/>
                  <a:pt x="503" y="84"/>
                </a:cubicBezTo>
                <a:cubicBezTo>
                  <a:pt x="485" y="72"/>
                  <a:pt x="456" y="60"/>
                  <a:pt x="432" y="54"/>
                </a:cubicBezTo>
                <a:cubicBezTo>
                  <a:pt x="379" y="30"/>
                  <a:pt x="325" y="13"/>
                  <a:pt x="278" y="7"/>
                </a:cubicBezTo>
                <a:cubicBezTo>
                  <a:pt x="254" y="1"/>
                  <a:pt x="22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7427929" y="174143"/>
            <a:ext cx="28235" cy="8154"/>
          </a:xfrm>
          <a:custGeom>
            <a:avLst/>
            <a:gdLst/>
            <a:ahLst/>
            <a:cxnLst/>
            <a:rect l="l" t="t" r="r" b="b"/>
            <a:pathLst>
              <a:path w="503" h="143" extrusionOk="0">
                <a:moveTo>
                  <a:pt x="83" y="0"/>
                </a:moveTo>
                <a:cubicBezTo>
                  <a:pt x="30" y="0"/>
                  <a:pt x="0" y="6"/>
                  <a:pt x="0" y="6"/>
                </a:cubicBezTo>
                <a:cubicBezTo>
                  <a:pt x="0" y="6"/>
                  <a:pt x="6" y="18"/>
                  <a:pt x="24" y="18"/>
                </a:cubicBezTo>
                <a:cubicBezTo>
                  <a:pt x="36" y="18"/>
                  <a:pt x="59" y="24"/>
                  <a:pt x="83" y="30"/>
                </a:cubicBezTo>
                <a:cubicBezTo>
                  <a:pt x="124" y="47"/>
                  <a:pt x="189" y="65"/>
                  <a:pt x="248" y="83"/>
                </a:cubicBezTo>
                <a:cubicBezTo>
                  <a:pt x="308" y="95"/>
                  <a:pt x="373" y="118"/>
                  <a:pt x="420" y="124"/>
                </a:cubicBezTo>
                <a:cubicBezTo>
                  <a:pt x="473" y="136"/>
                  <a:pt x="503" y="142"/>
                  <a:pt x="503" y="142"/>
                </a:cubicBezTo>
                <a:cubicBezTo>
                  <a:pt x="503" y="142"/>
                  <a:pt x="473" y="118"/>
                  <a:pt x="426" y="95"/>
                </a:cubicBezTo>
                <a:cubicBezTo>
                  <a:pt x="384" y="77"/>
                  <a:pt x="325" y="42"/>
                  <a:pt x="260" y="30"/>
                </a:cubicBezTo>
                <a:cubicBezTo>
                  <a:pt x="201" y="6"/>
                  <a:pt x="130"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7430231" y="268571"/>
            <a:ext cx="23295" cy="4391"/>
          </a:xfrm>
          <a:custGeom>
            <a:avLst/>
            <a:gdLst/>
            <a:ahLst/>
            <a:cxnLst/>
            <a:rect l="l" t="t" r="r" b="b"/>
            <a:pathLst>
              <a:path w="415" h="77" extrusionOk="0">
                <a:moveTo>
                  <a:pt x="219" y="0"/>
                </a:moveTo>
                <a:cubicBezTo>
                  <a:pt x="160" y="0"/>
                  <a:pt x="107" y="0"/>
                  <a:pt x="71" y="6"/>
                </a:cubicBezTo>
                <a:cubicBezTo>
                  <a:pt x="24" y="18"/>
                  <a:pt x="0" y="24"/>
                  <a:pt x="0" y="24"/>
                </a:cubicBezTo>
                <a:cubicBezTo>
                  <a:pt x="0" y="24"/>
                  <a:pt x="30" y="30"/>
                  <a:pt x="77" y="36"/>
                </a:cubicBezTo>
                <a:cubicBezTo>
                  <a:pt x="113" y="47"/>
                  <a:pt x="166" y="53"/>
                  <a:pt x="213" y="59"/>
                </a:cubicBezTo>
                <a:cubicBezTo>
                  <a:pt x="267" y="59"/>
                  <a:pt x="320" y="65"/>
                  <a:pt x="355" y="65"/>
                </a:cubicBezTo>
                <a:cubicBezTo>
                  <a:pt x="373" y="77"/>
                  <a:pt x="391" y="77"/>
                  <a:pt x="403" y="77"/>
                </a:cubicBezTo>
                <a:lnTo>
                  <a:pt x="414" y="77"/>
                </a:lnTo>
                <a:cubicBezTo>
                  <a:pt x="414" y="77"/>
                  <a:pt x="397" y="53"/>
                  <a:pt x="355" y="36"/>
                </a:cubicBezTo>
                <a:cubicBezTo>
                  <a:pt x="320" y="18"/>
                  <a:pt x="267" y="6"/>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a:off x="7429557" y="260132"/>
            <a:ext cx="16671" cy="3421"/>
          </a:xfrm>
          <a:custGeom>
            <a:avLst/>
            <a:gdLst/>
            <a:ahLst/>
            <a:cxnLst/>
            <a:rect l="l" t="t" r="r" b="b"/>
            <a:pathLst>
              <a:path w="297" h="60" extrusionOk="0">
                <a:moveTo>
                  <a:pt x="148" y="0"/>
                </a:moveTo>
                <a:cubicBezTo>
                  <a:pt x="113" y="0"/>
                  <a:pt x="72" y="6"/>
                  <a:pt x="42" y="18"/>
                </a:cubicBezTo>
                <a:cubicBezTo>
                  <a:pt x="12" y="24"/>
                  <a:pt x="1" y="30"/>
                  <a:pt x="1" y="30"/>
                </a:cubicBezTo>
                <a:cubicBezTo>
                  <a:pt x="1" y="30"/>
                  <a:pt x="12" y="36"/>
                  <a:pt x="42" y="48"/>
                </a:cubicBezTo>
                <a:cubicBezTo>
                  <a:pt x="72" y="53"/>
                  <a:pt x="113" y="59"/>
                  <a:pt x="148" y="59"/>
                </a:cubicBezTo>
                <a:cubicBezTo>
                  <a:pt x="184" y="59"/>
                  <a:pt x="219" y="53"/>
                  <a:pt x="249" y="48"/>
                </a:cubicBezTo>
                <a:cubicBezTo>
                  <a:pt x="279" y="36"/>
                  <a:pt x="296" y="30"/>
                  <a:pt x="296" y="30"/>
                </a:cubicBezTo>
                <a:cubicBezTo>
                  <a:pt x="296" y="30"/>
                  <a:pt x="279" y="24"/>
                  <a:pt x="249" y="18"/>
                </a:cubicBezTo>
                <a:cubicBezTo>
                  <a:pt x="219" y="6"/>
                  <a:pt x="184"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7335592" y="195070"/>
            <a:ext cx="21330" cy="3079"/>
          </a:xfrm>
          <a:custGeom>
            <a:avLst/>
            <a:gdLst/>
            <a:ahLst/>
            <a:cxnLst/>
            <a:rect l="l" t="t" r="r" b="b"/>
            <a:pathLst>
              <a:path w="380" h="54" extrusionOk="0">
                <a:moveTo>
                  <a:pt x="155" y="1"/>
                </a:moveTo>
                <a:cubicBezTo>
                  <a:pt x="122" y="1"/>
                  <a:pt x="89" y="9"/>
                  <a:pt x="60" y="18"/>
                </a:cubicBezTo>
                <a:cubicBezTo>
                  <a:pt x="36" y="23"/>
                  <a:pt x="25" y="29"/>
                  <a:pt x="19" y="41"/>
                </a:cubicBezTo>
                <a:cubicBezTo>
                  <a:pt x="13" y="41"/>
                  <a:pt x="1" y="47"/>
                  <a:pt x="1" y="47"/>
                </a:cubicBezTo>
                <a:lnTo>
                  <a:pt x="60" y="47"/>
                </a:lnTo>
                <a:cubicBezTo>
                  <a:pt x="101" y="47"/>
                  <a:pt x="143" y="53"/>
                  <a:pt x="190" y="53"/>
                </a:cubicBezTo>
                <a:lnTo>
                  <a:pt x="320" y="53"/>
                </a:lnTo>
                <a:cubicBezTo>
                  <a:pt x="356" y="53"/>
                  <a:pt x="379" y="47"/>
                  <a:pt x="379" y="47"/>
                </a:cubicBezTo>
                <a:cubicBezTo>
                  <a:pt x="379" y="47"/>
                  <a:pt x="356" y="41"/>
                  <a:pt x="326" y="23"/>
                </a:cubicBezTo>
                <a:cubicBezTo>
                  <a:pt x="291" y="18"/>
                  <a:pt x="249" y="6"/>
                  <a:pt x="196" y="6"/>
                </a:cubicBezTo>
                <a:cubicBezTo>
                  <a:pt x="182" y="2"/>
                  <a:pt x="16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7335592" y="183609"/>
            <a:ext cx="21330" cy="3364"/>
          </a:xfrm>
          <a:custGeom>
            <a:avLst/>
            <a:gdLst/>
            <a:ahLst/>
            <a:cxnLst/>
            <a:rect l="l" t="t" r="r" b="b"/>
            <a:pathLst>
              <a:path w="380" h="59" extrusionOk="0">
                <a:moveTo>
                  <a:pt x="155" y="1"/>
                </a:moveTo>
                <a:cubicBezTo>
                  <a:pt x="122" y="1"/>
                  <a:pt x="89" y="9"/>
                  <a:pt x="60" y="17"/>
                </a:cubicBezTo>
                <a:cubicBezTo>
                  <a:pt x="36" y="29"/>
                  <a:pt x="25" y="35"/>
                  <a:pt x="19" y="41"/>
                </a:cubicBezTo>
                <a:cubicBezTo>
                  <a:pt x="13" y="41"/>
                  <a:pt x="1" y="47"/>
                  <a:pt x="1" y="47"/>
                </a:cubicBezTo>
                <a:lnTo>
                  <a:pt x="60" y="47"/>
                </a:lnTo>
                <a:cubicBezTo>
                  <a:pt x="101" y="47"/>
                  <a:pt x="143" y="59"/>
                  <a:pt x="190" y="59"/>
                </a:cubicBezTo>
                <a:lnTo>
                  <a:pt x="320" y="59"/>
                </a:lnTo>
                <a:cubicBezTo>
                  <a:pt x="356" y="59"/>
                  <a:pt x="379" y="47"/>
                  <a:pt x="379" y="47"/>
                </a:cubicBezTo>
                <a:cubicBezTo>
                  <a:pt x="379" y="47"/>
                  <a:pt x="356" y="41"/>
                  <a:pt x="326" y="29"/>
                </a:cubicBezTo>
                <a:cubicBezTo>
                  <a:pt x="291" y="17"/>
                  <a:pt x="249" y="6"/>
                  <a:pt x="196" y="6"/>
                </a:cubicBezTo>
                <a:cubicBezTo>
                  <a:pt x="182" y="2"/>
                  <a:pt x="16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7399358" y="245934"/>
            <a:ext cx="23295" cy="29423"/>
          </a:xfrm>
          <a:custGeom>
            <a:avLst/>
            <a:gdLst/>
            <a:ahLst/>
            <a:cxnLst/>
            <a:rect l="l" t="t" r="r" b="b"/>
            <a:pathLst>
              <a:path w="415" h="516" extrusionOk="0">
                <a:moveTo>
                  <a:pt x="207" y="1"/>
                </a:moveTo>
                <a:cubicBezTo>
                  <a:pt x="89" y="1"/>
                  <a:pt x="0" y="113"/>
                  <a:pt x="0" y="255"/>
                </a:cubicBezTo>
                <a:cubicBezTo>
                  <a:pt x="0" y="397"/>
                  <a:pt x="89" y="515"/>
                  <a:pt x="207" y="515"/>
                </a:cubicBezTo>
                <a:cubicBezTo>
                  <a:pt x="320" y="515"/>
                  <a:pt x="414" y="397"/>
                  <a:pt x="414" y="255"/>
                </a:cubicBezTo>
                <a:cubicBezTo>
                  <a:pt x="414" y="113"/>
                  <a:pt x="320"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1"/>
          <p:cNvSpPr/>
          <p:nvPr/>
        </p:nvSpPr>
        <p:spPr>
          <a:xfrm>
            <a:off x="7332281" y="238179"/>
            <a:ext cx="15998" cy="29423"/>
          </a:xfrm>
          <a:custGeom>
            <a:avLst/>
            <a:gdLst/>
            <a:ahLst/>
            <a:cxnLst/>
            <a:rect l="l" t="t" r="r" b="b"/>
            <a:pathLst>
              <a:path w="285" h="516" extrusionOk="0">
                <a:moveTo>
                  <a:pt x="143" y="1"/>
                </a:moveTo>
                <a:cubicBezTo>
                  <a:pt x="66" y="1"/>
                  <a:pt x="1" y="119"/>
                  <a:pt x="1" y="261"/>
                </a:cubicBezTo>
                <a:cubicBezTo>
                  <a:pt x="1" y="403"/>
                  <a:pt x="66" y="515"/>
                  <a:pt x="143" y="515"/>
                </a:cubicBezTo>
                <a:cubicBezTo>
                  <a:pt x="220" y="515"/>
                  <a:pt x="285" y="403"/>
                  <a:pt x="285" y="261"/>
                </a:cubicBezTo>
                <a:cubicBezTo>
                  <a:pt x="285" y="119"/>
                  <a:pt x="220"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7724698" y="362600"/>
            <a:ext cx="140162" cy="204140"/>
          </a:xfrm>
          <a:custGeom>
            <a:avLst/>
            <a:gdLst/>
            <a:ahLst/>
            <a:cxnLst/>
            <a:rect l="l" t="t" r="r" b="b"/>
            <a:pathLst>
              <a:path w="2497" h="3580" extrusionOk="0">
                <a:moveTo>
                  <a:pt x="1349" y="1"/>
                </a:moveTo>
                <a:cubicBezTo>
                  <a:pt x="1347" y="1"/>
                  <a:pt x="1345" y="1"/>
                  <a:pt x="1343" y="1"/>
                </a:cubicBezTo>
                <a:cubicBezTo>
                  <a:pt x="1080" y="24"/>
                  <a:pt x="1071" y="1082"/>
                  <a:pt x="1071" y="1151"/>
                </a:cubicBezTo>
                <a:lnTo>
                  <a:pt x="1071" y="1151"/>
                </a:lnTo>
                <a:cubicBezTo>
                  <a:pt x="1071" y="1084"/>
                  <a:pt x="1068" y="95"/>
                  <a:pt x="819" y="95"/>
                </a:cubicBezTo>
                <a:cubicBezTo>
                  <a:pt x="816" y="95"/>
                  <a:pt x="813" y="95"/>
                  <a:pt x="811" y="96"/>
                </a:cubicBezTo>
                <a:cubicBezTo>
                  <a:pt x="491" y="125"/>
                  <a:pt x="686" y="1533"/>
                  <a:pt x="686" y="1533"/>
                </a:cubicBezTo>
                <a:cubicBezTo>
                  <a:pt x="686" y="1533"/>
                  <a:pt x="471" y="1221"/>
                  <a:pt x="287" y="1221"/>
                </a:cubicBezTo>
                <a:cubicBezTo>
                  <a:pt x="248" y="1221"/>
                  <a:pt x="211" y="1234"/>
                  <a:pt x="178" y="1267"/>
                </a:cubicBezTo>
                <a:cubicBezTo>
                  <a:pt x="0" y="1426"/>
                  <a:pt x="379" y="2325"/>
                  <a:pt x="621" y="2450"/>
                </a:cubicBezTo>
                <a:cubicBezTo>
                  <a:pt x="604" y="2875"/>
                  <a:pt x="698" y="3579"/>
                  <a:pt x="698" y="3579"/>
                </a:cubicBezTo>
                <a:lnTo>
                  <a:pt x="2200" y="3425"/>
                </a:lnTo>
                <a:cubicBezTo>
                  <a:pt x="2200" y="3425"/>
                  <a:pt x="2058" y="2450"/>
                  <a:pt x="2159" y="2284"/>
                </a:cubicBezTo>
                <a:cubicBezTo>
                  <a:pt x="2496" y="1687"/>
                  <a:pt x="2407" y="421"/>
                  <a:pt x="2194" y="368"/>
                </a:cubicBezTo>
                <a:cubicBezTo>
                  <a:pt x="2190" y="367"/>
                  <a:pt x="2186" y="366"/>
                  <a:pt x="2182" y="366"/>
                </a:cubicBezTo>
                <a:cubicBezTo>
                  <a:pt x="2039" y="366"/>
                  <a:pt x="1925" y="855"/>
                  <a:pt x="1874" y="1117"/>
                </a:cubicBezTo>
                <a:lnTo>
                  <a:pt x="1874" y="1117"/>
                </a:lnTo>
                <a:cubicBezTo>
                  <a:pt x="1928" y="795"/>
                  <a:pt x="2021" y="101"/>
                  <a:pt x="1840" y="60"/>
                </a:cubicBezTo>
                <a:cubicBezTo>
                  <a:pt x="1827" y="57"/>
                  <a:pt x="1814" y="56"/>
                  <a:pt x="1802" y="56"/>
                </a:cubicBezTo>
                <a:cubicBezTo>
                  <a:pt x="1583" y="56"/>
                  <a:pt x="1500" y="503"/>
                  <a:pt x="1468" y="826"/>
                </a:cubicBezTo>
                <a:lnTo>
                  <a:pt x="1468" y="826"/>
                </a:lnTo>
                <a:cubicBezTo>
                  <a:pt x="1482" y="486"/>
                  <a:pt x="1478" y="1"/>
                  <a:pt x="1349"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1"/>
          <p:cNvSpPr/>
          <p:nvPr/>
        </p:nvSpPr>
        <p:spPr>
          <a:xfrm>
            <a:off x="7292483" y="403769"/>
            <a:ext cx="328037" cy="131607"/>
          </a:xfrm>
          <a:custGeom>
            <a:avLst/>
            <a:gdLst/>
            <a:ahLst/>
            <a:cxnLst/>
            <a:rect l="l" t="t" r="r" b="b"/>
            <a:pathLst>
              <a:path w="5844" h="2308" extrusionOk="0">
                <a:moveTo>
                  <a:pt x="2922" y="1"/>
                </a:moveTo>
                <a:cubicBezTo>
                  <a:pt x="1307" y="1"/>
                  <a:pt x="0" y="521"/>
                  <a:pt x="0" y="1154"/>
                </a:cubicBezTo>
                <a:cubicBezTo>
                  <a:pt x="0" y="1793"/>
                  <a:pt x="1307" y="2307"/>
                  <a:pt x="2922" y="2307"/>
                </a:cubicBezTo>
                <a:cubicBezTo>
                  <a:pt x="4536" y="2307"/>
                  <a:pt x="5843" y="1793"/>
                  <a:pt x="5843" y="1154"/>
                </a:cubicBezTo>
                <a:cubicBezTo>
                  <a:pt x="5843" y="521"/>
                  <a:pt x="4536" y="1"/>
                  <a:pt x="2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6581406" y="333975"/>
            <a:ext cx="157395" cy="124822"/>
          </a:xfrm>
          <a:custGeom>
            <a:avLst/>
            <a:gdLst/>
            <a:ahLst/>
            <a:cxnLst/>
            <a:rect l="l" t="t" r="r" b="b"/>
            <a:pathLst>
              <a:path w="2804" h="2189" extrusionOk="0">
                <a:moveTo>
                  <a:pt x="302" y="0"/>
                </a:moveTo>
                <a:lnTo>
                  <a:pt x="0" y="1461"/>
                </a:lnTo>
                <a:lnTo>
                  <a:pt x="2105" y="2189"/>
                </a:lnTo>
                <a:lnTo>
                  <a:pt x="2803" y="426"/>
                </a:lnTo>
                <a:lnTo>
                  <a:pt x="302" y="0"/>
                </a:ln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6617555" y="319149"/>
            <a:ext cx="762276" cy="318355"/>
          </a:xfrm>
          <a:custGeom>
            <a:avLst/>
            <a:gdLst/>
            <a:ahLst/>
            <a:cxnLst/>
            <a:rect l="l" t="t" r="r" b="b"/>
            <a:pathLst>
              <a:path w="13580" h="5583" extrusionOk="0">
                <a:moveTo>
                  <a:pt x="1065" y="0"/>
                </a:moveTo>
                <a:cubicBezTo>
                  <a:pt x="781" y="30"/>
                  <a:pt x="18" y="2041"/>
                  <a:pt x="1" y="2342"/>
                </a:cubicBezTo>
                <a:lnTo>
                  <a:pt x="5134" y="4720"/>
                </a:lnTo>
                <a:cubicBezTo>
                  <a:pt x="6474" y="5399"/>
                  <a:pt x="8235" y="5583"/>
                  <a:pt x="9747" y="5583"/>
                </a:cubicBezTo>
                <a:cubicBezTo>
                  <a:pt x="11525" y="5583"/>
                  <a:pt x="12959" y="5329"/>
                  <a:pt x="12959" y="5329"/>
                </a:cubicBezTo>
                <a:lnTo>
                  <a:pt x="13580" y="2224"/>
                </a:lnTo>
                <a:lnTo>
                  <a:pt x="7133" y="1656"/>
                </a:lnTo>
                <a:cubicBezTo>
                  <a:pt x="5388" y="1207"/>
                  <a:pt x="3614" y="716"/>
                  <a:pt x="1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1"/>
          <p:cNvSpPr/>
          <p:nvPr/>
        </p:nvSpPr>
        <p:spPr>
          <a:xfrm>
            <a:off x="6656061" y="331295"/>
            <a:ext cx="59500" cy="141358"/>
          </a:xfrm>
          <a:custGeom>
            <a:avLst/>
            <a:gdLst/>
            <a:ahLst/>
            <a:cxnLst/>
            <a:rect l="l" t="t" r="r" b="b"/>
            <a:pathLst>
              <a:path w="1060" h="2479" extrusionOk="0">
                <a:moveTo>
                  <a:pt x="1059" y="0"/>
                </a:moveTo>
                <a:lnTo>
                  <a:pt x="1059" y="0"/>
                </a:lnTo>
                <a:cubicBezTo>
                  <a:pt x="1059" y="0"/>
                  <a:pt x="988" y="160"/>
                  <a:pt x="888" y="396"/>
                </a:cubicBezTo>
                <a:cubicBezTo>
                  <a:pt x="793" y="633"/>
                  <a:pt x="657" y="935"/>
                  <a:pt x="527" y="1242"/>
                </a:cubicBezTo>
                <a:cubicBezTo>
                  <a:pt x="391" y="1556"/>
                  <a:pt x="261" y="1863"/>
                  <a:pt x="160" y="2094"/>
                </a:cubicBezTo>
                <a:cubicBezTo>
                  <a:pt x="113" y="2212"/>
                  <a:pt x="72" y="2307"/>
                  <a:pt x="42" y="2378"/>
                </a:cubicBezTo>
                <a:cubicBezTo>
                  <a:pt x="13" y="2443"/>
                  <a:pt x="1" y="2478"/>
                  <a:pt x="1" y="2478"/>
                </a:cubicBezTo>
                <a:cubicBezTo>
                  <a:pt x="1" y="2478"/>
                  <a:pt x="84" y="2330"/>
                  <a:pt x="190" y="2100"/>
                </a:cubicBezTo>
                <a:cubicBezTo>
                  <a:pt x="249" y="1981"/>
                  <a:pt x="308" y="1851"/>
                  <a:pt x="379" y="1709"/>
                </a:cubicBezTo>
                <a:cubicBezTo>
                  <a:pt x="444" y="1567"/>
                  <a:pt x="509" y="1414"/>
                  <a:pt x="574" y="1260"/>
                </a:cubicBezTo>
                <a:cubicBezTo>
                  <a:pt x="634" y="1100"/>
                  <a:pt x="705" y="946"/>
                  <a:pt x="764" y="799"/>
                </a:cubicBezTo>
                <a:cubicBezTo>
                  <a:pt x="823" y="657"/>
                  <a:pt x="870" y="521"/>
                  <a:pt x="917" y="402"/>
                </a:cubicBezTo>
                <a:cubicBezTo>
                  <a:pt x="1006" y="166"/>
                  <a:pt x="1059" y="0"/>
                  <a:pt x="1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6978089" y="445623"/>
            <a:ext cx="68425" cy="163597"/>
          </a:xfrm>
          <a:custGeom>
            <a:avLst/>
            <a:gdLst/>
            <a:ahLst/>
            <a:cxnLst/>
            <a:rect l="l" t="t" r="r" b="b"/>
            <a:pathLst>
              <a:path w="1219" h="2869" extrusionOk="0">
                <a:moveTo>
                  <a:pt x="113" y="0"/>
                </a:moveTo>
                <a:cubicBezTo>
                  <a:pt x="113" y="1"/>
                  <a:pt x="95" y="54"/>
                  <a:pt x="65" y="130"/>
                </a:cubicBezTo>
                <a:cubicBezTo>
                  <a:pt x="54" y="177"/>
                  <a:pt x="36" y="231"/>
                  <a:pt x="30" y="290"/>
                </a:cubicBezTo>
                <a:cubicBezTo>
                  <a:pt x="24" y="319"/>
                  <a:pt x="24" y="349"/>
                  <a:pt x="12" y="384"/>
                </a:cubicBezTo>
                <a:cubicBezTo>
                  <a:pt x="12" y="420"/>
                  <a:pt x="6" y="461"/>
                  <a:pt x="6" y="497"/>
                </a:cubicBezTo>
                <a:cubicBezTo>
                  <a:pt x="0" y="651"/>
                  <a:pt x="12" y="828"/>
                  <a:pt x="60" y="1011"/>
                </a:cubicBezTo>
                <a:cubicBezTo>
                  <a:pt x="65" y="1059"/>
                  <a:pt x="83" y="1106"/>
                  <a:pt x="95" y="1153"/>
                </a:cubicBezTo>
                <a:cubicBezTo>
                  <a:pt x="113" y="1195"/>
                  <a:pt x="125" y="1248"/>
                  <a:pt x="142" y="1295"/>
                </a:cubicBezTo>
                <a:cubicBezTo>
                  <a:pt x="178" y="1390"/>
                  <a:pt x="213" y="1484"/>
                  <a:pt x="261" y="1573"/>
                </a:cubicBezTo>
                <a:cubicBezTo>
                  <a:pt x="349" y="1756"/>
                  <a:pt x="450" y="1934"/>
                  <a:pt x="556" y="2094"/>
                </a:cubicBezTo>
                <a:cubicBezTo>
                  <a:pt x="604" y="2176"/>
                  <a:pt x="663" y="2247"/>
                  <a:pt x="716" y="2312"/>
                </a:cubicBezTo>
                <a:cubicBezTo>
                  <a:pt x="769" y="2389"/>
                  <a:pt x="822" y="2448"/>
                  <a:pt x="870" y="2508"/>
                </a:cubicBezTo>
                <a:cubicBezTo>
                  <a:pt x="970" y="2620"/>
                  <a:pt x="1059" y="2715"/>
                  <a:pt x="1118" y="2774"/>
                </a:cubicBezTo>
                <a:cubicBezTo>
                  <a:pt x="1183" y="2839"/>
                  <a:pt x="1219" y="2868"/>
                  <a:pt x="1219" y="2868"/>
                </a:cubicBezTo>
                <a:cubicBezTo>
                  <a:pt x="1219" y="2868"/>
                  <a:pt x="1089" y="2721"/>
                  <a:pt x="899" y="2484"/>
                </a:cubicBezTo>
                <a:cubicBezTo>
                  <a:pt x="811" y="2366"/>
                  <a:pt x="710" y="2218"/>
                  <a:pt x="604" y="2064"/>
                </a:cubicBezTo>
                <a:cubicBezTo>
                  <a:pt x="503" y="1904"/>
                  <a:pt x="397" y="1727"/>
                  <a:pt x="320" y="1550"/>
                </a:cubicBezTo>
                <a:cubicBezTo>
                  <a:pt x="272" y="1461"/>
                  <a:pt x="237" y="1366"/>
                  <a:pt x="202" y="1277"/>
                </a:cubicBezTo>
                <a:cubicBezTo>
                  <a:pt x="184" y="1230"/>
                  <a:pt x="172" y="1183"/>
                  <a:pt x="154" y="1141"/>
                </a:cubicBezTo>
                <a:cubicBezTo>
                  <a:pt x="142" y="1088"/>
                  <a:pt x="131" y="1041"/>
                  <a:pt x="119" y="999"/>
                </a:cubicBezTo>
                <a:cubicBezTo>
                  <a:pt x="95" y="905"/>
                  <a:pt x="83" y="816"/>
                  <a:pt x="65" y="733"/>
                </a:cubicBezTo>
                <a:cubicBezTo>
                  <a:pt x="60" y="651"/>
                  <a:pt x="54" y="568"/>
                  <a:pt x="54" y="497"/>
                </a:cubicBezTo>
                <a:lnTo>
                  <a:pt x="54" y="384"/>
                </a:lnTo>
                <a:cubicBezTo>
                  <a:pt x="54" y="349"/>
                  <a:pt x="60" y="319"/>
                  <a:pt x="60" y="290"/>
                </a:cubicBezTo>
                <a:cubicBezTo>
                  <a:pt x="60" y="231"/>
                  <a:pt x="71" y="177"/>
                  <a:pt x="83" y="130"/>
                </a:cubicBezTo>
                <a:cubicBezTo>
                  <a:pt x="95" y="54"/>
                  <a:pt x="113" y="1"/>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6998016" y="450641"/>
            <a:ext cx="97670" cy="129897"/>
          </a:xfrm>
          <a:custGeom>
            <a:avLst/>
            <a:gdLst/>
            <a:ahLst/>
            <a:cxnLst/>
            <a:rect l="l" t="t" r="r" b="b"/>
            <a:pathLst>
              <a:path w="1740" h="2278" extrusionOk="0">
                <a:moveTo>
                  <a:pt x="12" y="1"/>
                </a:moveTo>
                <a:cubicBezTo>
                  <a:pt x="12" y="1"/>
                  <a:pt x="6" y="18"/>
                  <a:pt x="6" y="36"/>
                </a:cubicBezTo>
                <a:cubicBezTo>
                  <a:pt x="6" y="60"/>
                  <a:pt x="0" y="89"/>
                  <a:pt x="0" y="137"/>
                </a:cubicBezTo>
                <a:lnTo>
                  <a:pt x="0" y="202"/>
                </a:lnTo>
                <a:cubicBezTo>
                  <a:pt x="0" y="231"/>
                  <a:pt x="6" y="255"/>
                  <a:pt x="6" y="285"/>
                </a:cubicBezTo>
                <a:cubicBezTo>
                  <a:pt x="12" y="344"/>
                  <a:pt x="18" y="409"/>
                  <a:pt x="42" y="474"/>
                </a:cubicBezTo>
                <a:cubicBezTo>
                  <a:pt x="65" y="539"/>
                  <a:pt x="95" y="616"/>
                  <a:pt x="124" y="687"/>
                </a:cubicBezTo>
                <a:cubicBezTo>
                  <a:pt x="154" y="770"/>
                  <a:pt x="195" y="846"/>
                  <a:pt x="243" y="917"/>
                </a:cubicBezTo>
                <a:cubicBezTo>
                  <a:pt x="296" y="994"/>
                  <a:pt x="337" y="1065"/>
                  <a:pt x="397" y="1142"/>
                </a:cubicBezTo>
                <a:cubicBezTo>
                  <a:pt x="456" y="1213"/>
                  <a:pt x="515" y="1278"/>
                  <a:pt x="574" y="1355"/>
                </a:cubicBezTo>
                <a:cubicBezTo>
                  <a:pt x="698" y="1497"/>
                  <a:pt x="834" y="1621"/>
                  <a:pt x="964" y="1739"/>
                </a:cubicBezTo>
                <a:cubicBezTo>
                  <a:pt x="1100" y="1852"/>
                  <a:pt x="1236" y="1952"/>
                  <a:pt x="1343" y="2035"/>
                </a:cubicBezTo>
                <a:cubicBezTo>
                  <a:pt x="1430" y="2100"/>
                  <a:pt x="1507" y="2150"/>
                  <a:pt x="1573" y="2188"/>
                </a:cubicBezTo>
                <a:lnTo>
                  <a:pt x="1573" y="2188"/>
                </a:lnTo>
                <a:cubicBezTo>
                  <a:pt x="1510" y="2147"/>
                  <a:pt x="1440" y="2091"/>
                  <a:pt x="1361" y="2029"/>
                </a:cubicBezTo>
                <a:cubicBezTo>
                  <a:pt x="1248" y="1941"/>
                  <a:pt x="1124" y="1834"/>
                  <a:pt x="1000" y="1716"/>
                </a:cubicBezTo>
                <a:cubicBezTo>
                  <a:pt x="864" y="1598"/>
                  <a:pt x="734" y="1462"/>
                  <a:pt x="615" y="1325"/>
                </a:cubicBezTo>
                <a:cubicBezTo>
                  <a:pt x="556" y="1249"/>
                  <a:pt x="485" y="1184"/>
                  <a:pt x="438" y="1113"/>
                </a:cubicBezTo>
                <a:cubicBezTo>
                  <a:pt x="379" y="1036"/>
                  <a:pt x="326" y="965"/>
                  <a:pt x="278" y="888"/>
                </a:cubicBezTo>
                <a:cubicBezTo>
                  <a:pt x="237" y="817"/>
                  <a:pt x="201" y="746"/>
                  <a:pt x="160" y="675"/>
                </a:cubicBezTo>
                <a:cubicBezTo>
                  <a:pt x="130" y="598"/>
                  <a:pt x="101" y="533"/>
                  <a:pt x="77" y="468"/>
                </a:cubicBezTo>
                <a:cubicBezTo>
                  <a:pt x="59" y="403"/>
                  <a:pt x="42" y="332"/>
                  <a:pt x="36" y="285"/>
                </a:cubicBezTo>
                <a:cubicBezTo>
                  <a:pt x="30" y="255"/>
                  <a:pt x="30" y="225"/>
                  <a:pt x="18" y="202"/>
                </a:cubicBezTo>
                <a:cubicBezTo>
                  <a:pt x="12" y="178"/>
                  <a:pt x="12" y="154"/>
                  <a:pt x="12" y="137"/>
                </a:cubicBezTo>
                <a:cubicBezTo>
                  <a:pt x="6" y="89"/>
                  <a:pt x="12" y="60"/>
                  <a:pt x="12" y="36"/>
                </a:cubicBezTo>
                <a:lnTo>
                  <a:pt x="12" y="1"/>
                </a:lnTo>
                <a:close/>
                <a:moveTo>
                  <a:pt x="1573" y="2188"/>
                </a:moveTo>
                <a:lnTo>
                  <a:pt x="1573" y="2188"/>
                </a:lnTo>
                <a:cubicBezTo>
                  <a:pt x="1593" y="2202"/>
                  <a:pt x="1613" y="2214"/>
                  <a:pt x="1633" y="2224"/>
                </a:cubicBezTo>
                <a:cubicBezTo>
                  <a:pt x="1668" y="2248"/>
                  <a:pt x="1692" y="2260"/>
                  <a:pt x="1715" y="2278"/>
                </a:cubicBezTo>
                <a:lnTo>
                  <a:pt x="1739" y="2278"/>
                </a:lnTo>
                <a:cubicBezTo>
                  <a:pt x="1739" y="2278"/>
                  <a:pt x="1721" y="2278"/>
                  <a:pt x="1709" y="2266"/>
                </a:cubicBezTo>
                <a:cubicBezTo>
                  <a:pt x="1686" y="2254"/>
                  <a:pt x="1656" y="2242"/>
                  <a:pt x="1627" y="2219"/>
                </a:cubicBezTo>
                <a:cubicBezTo>
                  <a:pt x="1610" y="2209"/>
                  <a:pt x="1592" y="2199"/>
                  <a:pt x="1573" y="2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7009972" y="433478"/>
            <a:ext cx="85714" cy="46929"/>
          </a:xfrm>
          <a:custGeom>
            <a:avLst/>
            <a:gdLst/>
            <a:ahLst/>
            <a:cxnLst/>
            <a:rect l="l" t="t" r="r" b="b"/>
            <a:pathLst>
              <a:path w="1527" h="823" extrusionOk="0">
                <a:moveTo>
                  <a:pt x="864" y="0"/>
                </a:moveTo>
                <a:cubicBezTo>
                  <a:pt x="799" y="0"/>
                  <a:pt x="739" y="6"/>
                  <a:pt x="674" y="12"/>
                </a:cubicBezTo>
                <a:cubicBezTo>
                  <a:pt x="615" y="24"/>
                  <a:pt x="550" y="36"/>
                  <a:pt x="479" y="53"/>
                </a:cubicBezTo>
                <a:cubicBezTo>
                  <a:pt x="420" y="65"/>
                  <a:pt x="355" y="89"/>
                  <a:pt x="296" y="118"/>
                </a:cubicBezTo>
                <a:cubicBezTo>
                  <a:pt x="237" y="148"/>
                  <a:pt x="178" y="183"/>
                  <a:pt x="136" y="231"/>
                </a:cubicBezTo>
                <a:cubicBezTo>
                  <a:pt x="89" y="272"/>
                  <a:pt x="53" y="325"/>
                  <a:pt x="30" y="385"/>
                </a:cubicBezTo>
                <a:cubicBezTo>
                  <a:pt x="6" y="438"/>
                  <a:pt x="0" y="497"/>
                  <a:pt x="6" y="544"/>
                </a:cubicBezTo>
                <a:cubicBezTo>
                  <a:pt x="18" y="597"/>
                  <a:pt x="30" y="645"/>
                  <a:pt x="47" y="680"/>
                </a:cubicBezTo>
                <a:cubicBezTo>
                  <a:pt x="59" y="716"/>
                  <a:pt x="83" y="745"/>
                  <a:pt x="95" y="769"/>
                </a:cubicBezTo>
                <a:cubicBezTo>
                  <a:pt x="105" y="782"/>
                  <a:pt x="113" y="792"/>
                  <a:pt x="120" y="801"/>
                </a:cubicBezTo>
                <a:lnTo>
                  <a:pt x="120" y="801"/>
                </a:lnTo>
                <a:cubicBezTo>
                  <a:pt x="113" y="788"/>
                  <a:pt x="106" y="774"/>
                  <a:pt x="95" y="763"/>
                </a:cubicBezTo>
                <a:cubicBezTo>
                  <a:pt x="83" y="728"/>
                  <a:pt x="65" y="704"/>
                  <a:pt x="53" y="662"/>
                </a:cubicBezTo>
                <a:cubicBezTo>
                  <a:pt x="36" y="627"/>
                  <a:pt x="30" y="586"/>
                  <a:pt x="30" y="538"/>
                </a:cubicBezTo>
                <a:cubicBezTo>
                  <a:pt x="30" y="485"/>
                  <a:pt x="36" y="444"/>
                  <a:pt x="59" y="390"/>
                </a:cubicBezTo>
                <a:cubicBezTo>
                  <a:pt x="83" y="337"/>
                  <a:pt x="118" y="296"/>
                  <a:pt x="166" y="260"/>
                </a:cubicBezTo>
                <a:cubicBezTo>
                  <a:pt x="207" y="219"/>
                  <a:pt x="260" y="189"/>
                  <a:pt x="320" y="160"/>
                </a:cubicBezTo>
                <a:cubicBezTo>
                  <a:pt x="373" y="136"/>
                  <a:pt x="438" y="118"/>
                  <a:pt x="497" y="101"/>
                </a:cubicBezTo>
                <a:cubicBezTo>
                  <a:pt x="556" y="89"/>
                  <a:pt x="615" y="71"/>
                  <a:pt x="680" y="65"/>
                </a:cubicBezTo>
                <a:cubicBezTo>
                  <a:pt x="739" y="59"/>
                  <a:pt x="805" y="47"/>
                  <a:pt x="864" y="47"/>
                </a:cubicBezTo>
                <a:lnTo>
                  <a:pt x="1041" y="47"/>
                </a:lnTo>
                <a:cubicBezTo>
                  <a:pt x="1094" y="47"/>
                  <a:pt x="1148" y="59"/>
                  <a:pt x="1201" y="59"/>
                </a:cubicBezTo>
                <a:cubicBezTo>
                  <a:pt x="1248" y="59"/>
                  <a:pt x="1295" y="59"/>
                  <a:pt x="1331" y="65"/>
                </a:cubicBezTo>
                <a:cubicBezTo>
                  <a:pt x="1366" y="65"/>
                  <a:pt x="1408" y="65"/>
                  <a:pt x="1437" y="71"/>
                </a:cubicBezTo>
                <a:cubicBezTo>
                  <a:pt x="1496" y="83"/>
                  <a:pt x="1526" y="83"/>
                  <a:pt x="1526" y="83"/>
                </a:cubicBezTo>
                <a:lnTo>
                  <a:pt x="1437" y="59"/>
                </a:lnTo>
                <a:cubicBezTo>
                  <a:pt x="1378" y="53"/>
                  <a:pt x="1295" y="36"/>
                  <a:pt x="1201" y="24"/>
                </a:cubicBezTo>
                <a:cubicBezTo>
                  <a:pt x="1153" y="12"/>
                  <a:pt x="1100" y="6"/>
                  <a:pt x="1041" y="6"/>
                </a:cubicBezTo>
                <a:cubicBezTo>
                  <a:pt x="982" y="0"/>
                  <a:pt x="923" y="0"/>
                  <a:pt x="864" y="0"/>
                </a:cubicBezTo>
                <a:close/>
                <a:moveTo>
                  <a:pt x="120" y="801"/>
                </a:moveTo>
                <a:cubicBezTo>
                  <a:pt x="125" y="809"/>
                  <a:pt x="130" y="816"/>
                  <a:pt x="136" y="822"/>
                </a:cubicBezTo>
                <a:cubicBezTo>
                  <a:pt x="131" y="815"/>
                  <a:pt x="126" y="808"/>
                  <a:pt x="120" y="8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7084964" y="2371185"/>
            <a:ext cx="280605" cy="156241"/>
          </a:xfrm>
          <a:custGeom>
            <a:avLst/>
            <a:gdLst/>
            <a:ahLst/>
            <a:cxnLst/>
            <a:rect l="l" t="t" r="r" b="b"/>
            <a:pathLst>
              <a:path w="4999" h="2740" extrusionOk="0">
                <a:moveTo>
                  <a:pt x="2278" y="1"/>
                </a:moveTo>
                <a:cubicBezTo>
                  <a:pt x="2278" y="1"/>
                  <a:pt x="1964" y="1337"/>
                  <a:pt x="977" y="1391"/>
                </a:cubicBezTo>
                <a:cubicBezTo>
                  <a:pt x="1" y="1438"/>
                  <a:pt x="24" y="2544"/>
                  <a:pt x="24" y="2544"/>
                </a:cubicBezTo>
                <a:cubicBezTo>
                  <a:pt x="24" y="2544"/>
                  <a:pt x="3153" y="2621"/>
                  <a:pt x="4844" y="2739"/>
                </a:cubicBezTo>
                <a:cubicBezTo>
                  <a:pt x="4998" y="1947"/>
                  <a:pt x="4484" y="184"/>
                  <a:pt x="4484" y="184"/>
                </a:cubicBezTo>
                <a:lnTo>
                  <a:pt x="2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7084964" y="2450788"/>
            <a:ext cx="273308" cy="87358"/>
          </a:xfrm>
          <a:custGeom>
            <a:avLst/>
            <a:gdLst/>
            <a:ahLst/>
            <a:cxnLst/>
            <a:rect l="l" t="t" r="r" b="b"/>
            <a:pathLst>
              <a:path w="4869" h="1532" extrusionOk="0">
                <a:moveTo>
                  <a:pt x="870" y="1"/>
                </a:moveTo>
                <a:cubicBezTo>
                  <a:pt x="438" y="71"/>
                  <a:pt x="226" y="349"/>
                  <a:pt x="113" y="616"/>
                </a:cubicBezTo>
                <a:cubicBezTo>
                  <a:pt x="24" y="840"/>
                  <a:pt x="1" y="1083"/>
                  <a:pt x="13" y="1201"/>
                </a:cubicBezTo>
                <a:cubicBezTo>
                  <a:pt x="513" y="1450"/>
                  <a:pt x="1594" y="1531"/>
                  <a:pt x="2621" y="1531"/>
                </a:cubicBezTo>
                <a:cubicBezTo>
                  <a:pt x="3572" y="1531"/>
                  <a:pt x="4477" y="1461"/>
                  <a:pt x="4833" y="1390"/>
                </a:cubicBezTo>
                <a:cubicBezTo>
                  <a:pt x="4844" y="1325"/>
                  <a:pt x="4862" y="1201"/>
                  <a:pt x="4862" y="1124"/>
                </a:cubicBezTo>
                <a:cubicBezTo>
                  <a:pt x="4868" y="1053"/>
                  <a:pt x="4862" y="1065"/>
                  <a:pt x="4850" y="1000"/>
                </a:cubicBezTo>
                <a:cubicBezTo>
                  <a:pt x="4201" y="1012"/>
                  <a:pt x="3347" y="1171"/>
                  <a:pt x="2584" y="1171"/>
                </a:cubicBezTo>
                <a:cubicBezTo>
                  <a:pt x="2242" y="1171"/>
                  <a:pt x="1918" y="1139"/>
                  <a:pt x="1639" y="1047"/>
                </a:cubicBezTo>
                <a:cubicBezTo>
                  <a:pt x="1651" y="947"/>
                  <a:pt x="1609" y="267"/>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7160349" y="2445028"/>
            <a:ext cx="30255" cy="23664"/>
          </a:xfrm>
          <a:custGeom>
            <a:avLst/>
            <a:gdLst/>
            <a:ahLst/>
            <a:cxnLst/>
            <a:rect l="l" t="t" r="r" b="b"/>
            <a:pathLst>
              <a:path w="539" h="415" extrusionOk="0">
                <a:moveTo>
                  <a:pt x="0" y="1"/>
                </a:moveTo>
                <a:lnTo>
                  <a:pt x="30" y="13"/>
                </a:lnTo>
                <a:cubicBezTo>
                  <a:pt x="42" y="25"/>
                  <a:pt x="65" y="36"/>
                  <a:pt x="95" y="54"/>
                </a:cubicBezTo>
                <a:cubicBezTo>
                  <a:pt x="148" y="84"/>
                  <a:pt x="213" y="131"/>
                  <a:pt x="278" y="184"/>
                </a:cubicBezTo>
                <a:cubicBezTo>
                  <a:pt x="343" y="243"/>
                  <a:pt x="402" y="297"/>
                  <a:pt x="456" y="338"/>
                </a:cubicBezTo>
                <a:cubicBezTo>
                  <a:pt x="509" y="385"/>
                  <a:pt x="538" y="415"/>
                  <a:pt x="538" y="415"/>
                </a:cubicBezTo>
                <a:cubicBezTo>
                  <a:pt x="538" y="415"/>
                  <a:pt x="515" y="368"/>
                  <a:pt x="485" y="326"/>
                </a:cubicBezTo>
                <a:cubicBezTo>
                  <a:pt x="462" y="297"/>
                  <a:pt x="444" y="267"/>
                  <a:pt x="414" y="238"/>
                </a:cubicBezTo>
                <a:cubicBezTo>
                  <a:pt x="385" y="208"/>
                  <a:pt x="355" y="178"/>
                  <a:pt x="314" y="149"/>
                </a:cubicBezTo>
                <a:cubicBezTo>
                  <a:pt x="284" y="119"/>
                  <a:pt x="249" y="96"/>
                  <a:pt x="213" y="72"/>
                </a:cubicBezTo>
                <a:cubicBezTo>
                  <a:pt x="178" y="60"/>
                  <a:pt x="136" y="42"/>
                  <a:pt x="107" y="31"/>
                </a:cubicBezTo>
                <a:cubicBezTo>
                  <a:pt x="71" y="13"/>
                  <a:pt x="48" y="7"/>
                  <a:pt x="30" y="7"/>
                </a:cubicBezTo>
                <a:cubicBezTo>
                  <a:pt x="6" y="1"/>
                  <a:pt x="0"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7177245" y="2437273"/>
            <a:ext cx="28964" cy="16936"/>
          </a:xfrm>
          <a:custGeom>
            <a:avLst/>
            <a:gdLst/>
            <a:ahLst/>
            <a:cxnLst/>
            <a:rect l="l" t="t" r="r" b="b"/>
            <a:pathLst>
              <a:path w="516" h="297" extrusionOk="0">
                <a:moveTo>
                  <a:pt x="1" y="1"/>
                </a:moveTo>
                <a:cubicBezTo>
                  <a:pt x="1" y="1"/>
                  <a:pt x="7" y="1"/>
                  <a:pt x="25" y="13"/>
                </a:cubicBezTo>
                <a:cubicBezTo>
                  <a:pt x="36" y="19"/>
                  <a:pt x="60" y="25"/>
                  <a:pt x="84" y="42"/>
                </a:cubicBezTo>
                <a:cubicBezTo>
                  <a:pt x="131" y="60"/>
                  <a:pt x="190" y="101"/>
                  <a:pt x="261" y="137"/>
                </a:cubicBezTo>
                <a:cubicBezTo>
                  <a:pt x="326" y="172"/>
                  <a:pt x="385" y="220"/>
                  <a:pt x="439" y="249"/>
                </a:cubicBezTo>
                <a:cubicBezTo>
                  <a:pt x="486" y="279"/>
                  <a:pt x="515" y="297"/>
                  <a:pt x="515" y="297"/>
                </a:cubicBezTo>
                <a:cubicBezTo>
                  <a:pt x="515" y="297"/>
                  <a:pt x="498" y="267"/>
                  <a:pt x="474" y="226"/>
                </a:cubicBezTo>
                <a:cubicBezTo>
                  <a:pt x="427" y="178"/>
                  <a:pt x="368" y="131"/>
                  <a:pt x="303" y="90"/>
                </a:cubicBezTo>
                <a:cubicBezTo>
                  <a:pt x="267" y="72"/>
                  <a:pt x="237" y="54"/>
                  <a:pt x="202" y="42"/>
                </a:cubicBezTo>
                <a:cubicBezTo>
                  <a:pt x="161" y="25"/>
                  <a:pt x="131" y="19"/>
                  <a:pt x="101" y="13"/>
                </a:cubicBezTo>
                <a:cubicBezTo>
                  <a:pt x="72" y="1"/>
                  <a:pt x="42"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7188246" y="2422790"/>
            <a:ext cx="29245" cy="16936"/>
          </a:xfrm>
          <a:custGeom>
            <a:avLst/>
            <a:gdLst/>
            <a:ahLst/>
            <a:cxnLst/>
            <a:rect l="l" t="t" r="r" b="b"/>
            <a:pathLst>
              <a:path w="521" h="297" extrusionOk="0">
                <a:moveTo>
                  <a:pt x="0" y="1"/>
                </a:moveTo>
                <a:cubicBezTo>
                  <a:pt x="0" y="1"/>
                  <a:pt x="12" y="1"/>
                  <a:pt x="24" y="7"/>
                </a:cubicBezTo>
                <a:cubicBezTo>
                  <a:pt x="41" y="12"/>
                  <a:pt x="65" y="18"/>
                  <a:pt x="83" y="36"/>
                </a:cubicBezTo>
                <a:cubicBezTo>
                  <a:pt x="136" y="60"/>
                  <a:pt x="195" y="95"/>
                  <a:pt x="260" y="131"/>
                </a:cubicBezTo>
                <a:cubicBezTo>
                  <a:pt x="325" y="166"/>
                  <a:pt x="384" y="214"/>
                  <a:pt x="438" y="243"/>
                </a:cubicBezTo>
                <a:cubicBezTo>
                  <a:pt x="491" y="273"/>
                  <a:pt x="521" y="296"/>
                  <a:pt x="521" y="296"/>
                </a:cubicBezTo>
                <a:cubicBezTo>
                  <a:pt x="521" y="296"/>
                  <a:pt x="497" y="267"/>
                  <a:pt x="473" y="219"/>
                </a:cubicBezTo>
                <a:cubicBezTo>
                  <a:pt x="432" y="178"/>
                  <a:pt x="373" y="125"/>
                  <a:pt x="308" y="89"/>
                </a:cubicBezTo>
                <a:cubicBezTo>
                  <a:pt x="266" y="66"/>
                  <a:pt x="237" y="48"/>
                  <a:pt x="201" y="36"/>
                </a:cubicBezTo>
                <a:cubicBezTo>
                  <a:pt x="166" y="18"/>
                  <a:pt x="136" y="12"/>
                  <a:pt x="107" y="7"/>
                </a:cubicBezTo>
                <a:cubicBezTo>
                  <a:pt x="77" y="1"/>
                  <a:pt x="47" y="1"/>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7196217" y="2407679"/>
            <a:ext cx="31546" cy="12488"/>
          </a:xfrm>
          <a:custGeom>
            <a:avLst/>
            <a:gdLst/>
            <a:ahLst/>
            <a:cxnLst/>
            <a:rect l="l" t="t" r="r" b="b"/>
            <a:pathLst>
              <a:path w="562" h="219" extrusionOk="0">
                <a:moveTo>
                  <a:pt x="77" y="0"/>
                </a:moveTo>
                <a:cubicBezTo>
                  <a:pt x="58" y="0"/>
                  <a:pt x="41" y="5"/>
                  <a:pt x="30" y="5"/>
                </a:cubicBezTo>
                <a:cubicBezTo>
                  <a:pt x="6" y="11"/>
                  <a:pt x="0" y="11"/>
                  <a:pt x="0" y="11"/>
                </a:cubicBezTo>
                <a:cubicBezTo>
                  <a:pt x="0" y="11"/>
                  <a:pt x="6" y="11"/>
                  <a:pt x="24" y="17"/>
                </a:cubicBezTo>
                <a:cubicBezTo>
                  <a:pt x="35" y="17"/>
                  <a:pt x="59" y="29"/>
                  <a:pt x="89" y="35"/>
                </a:cubicBezTo>
                <a:cubicBezTo>
                  <a:pt x="142" y="47"/>
                  <a:pt x="213" y="70"/>
                  <a:pt x="284" y="100"/>
                </a:cubicBezTo>
                <a:cubicBezTo>
                  <a:pt x="355" y="130"/>
                  <a:pt x="420" y="159"/>
                  <a:pt x="473" y="183"/>
                </a:cubicBezTo>
                <a:cubicBezTo>
                  <a:pt x="526" y="206"/>
                  <a:pt x="562" y="218"/>
                  <a:pt x="562" y="218"/>
                </a:cubicBezTo>
                <a:cubicBezTo>
                  <a:pt x="562" y="218"/>
                  <a:pt x="544" y="189"/>
                  <a:pt x="497" y="153"/>
                </a:cubicBezTo>
                <a:cubicBezTo>
                  <a:pt x="449" y="112"/>
                  <a:pt x="384" y="76"/>
                  <a:pt x="313" y="47"/>
                </a:cubicBezTo>
                <a:cubicBezTo>
                  <a:pt x="272" y="41"/>
                  <a:pt x="237" y="29"/>
                  <a:pt x="201" y="17"/>
                </a:cubicBezTo>
                <a:cubicBezTo>
                  <a:pt x="172" y="11"/>
                  <a:pt x="136" y="5"/>
                  <a:pt x="106" y="5"/>
                </a:cubicBezTo>
                <a:cubicBezTo>
                  <a:pt x="97" y="1"/>
                  <a:pt x="87" y="0"/>
                  <a:pt x="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7203851" y="2391428"/>
            <a:ext cx="33904" cy="6158"/>
          </a:xfrm>
          <a:custGeom>
            <a:avLst/>
            <a:gdLst/>
            <a:ahLst/>
            <a:cxnLst/>
            <a:rect l="l" t="t" r="r" b="b"/>
            <a:pathLst>
              <a:path w="604" h="108" extrusionOk="0">
                <a:moveTo>
                  <a:pt x="183" y="1"/>
                </a:moveTo>
                <a:cubicBezTo>
                  <a:pt x="148" y="7"/>
                  <a:pt x="118" y="7"/>
                  <a:pt x="89" y="18"/>
                </a:cubicBezTo>
                <a:cubicBezTo>
                  <a:pt x="59" y="24"/>
                  <a:pt x="36" y="30"/>
                  <a:pt x="24" y="36"/>
                </a:cubicBezTo>
                <a:cubicBezTo>
                  <a:pt x="6" y="36"/>
                  <a:pt x="0" y="48"/>
                  <a:pt x="0" y="48"/>
                </a:cubicBezTo>
                <a:lnTo>
                  <a:pt x="95" y="48"/>
                </a:lnTo>
                <a:cubicBezTo>
                  <a:pt x="154" y="48"/>
                  <a:pt x="231" y="54"/>
                  <a:pt x="302" y="60"/>
                </a:cubicBezTo>
                <a:cubicBezTo>
                  <a:pt x="379" y="66"/>
                  <a:pt x="450" y="83"/>
                  <a:pt x="509" y="89"/>
                </a:cubicBezTo>
                <a:cubicBezTo>
                  <a:pt x="568" y="95"/>
                  <a:pt x="603" y="107"/>
                  <a:pt x="603" y="107"/>
                </a:cubicBezTo>
                <a:cubicBezTo>
                  <a:pt x="603" y="107"/>
                  <a:pt x="574" y="83"/>
                  <a:pt x="503" y="60"/>
                </a:cubicBezTo>
                <a:cubicBezTo>
                  <a:pt x="450" y="36"/>
                  <a:pt x="367" y="18"/>
                  <a:pt x="296" y="7"/>
                </a:cubicBezTo>
                <a:cubicBezTo>
                  <a:pt x="260" y="1"/>
                  <a:pt x="219" y="1"/>
                  <a:pt x="18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7315048" y="2464302"/>
            <a:ext cx="37889" cy="46245"/>
          </a:xfrm>
          <a:custGeom>
            <a:avLst/>
            <a:gdLst/>
            <a:ahLst/>
            <a:cxnLst/>
            <a:rect l="l" t="t" r="r" b="b"/>
            <a:pathLst>
              <a:path w="675" h="811" extrusionOk="0">
                <a:moveTo>
                  <a:pt x="621" y="0"/>
                </a:moveTo>
                <a:cubicBezTo>
                  <a:pt x="586" y="0"/>
                  <a:pt x="538" y="12"/>
                  <a:pt x="485" y="24"/>
                </a:cubicBezTo>
                <a:cubicBezTo>
                  <a:pt x="467" y="30"/>
                  <a:pt x="438" y="47"/>
                  <a:pt x="408" y="53"/>
                </a:cubicBezTo>
                <a:cubicBezTo>
                  <a:pt x="379" y="71"/>
                  <a:pt x="349" y="77"/>
                  <a:pt x="320" y="101"/>
                </a:cubicBezTo>
                <a:lnTo>
                  <a:pt x="231" y="166"/>
                </a:lnTo>
                <a:cubicBezTo>
                  <a:pt x="201" y="189"/>
                  <a:pt x="178" y="219"/>
                  <a:pt x="154" y="248"/>
                </a:cubicBezTo>
                <a:cubicBezTo>
                  <a:pt x="130" y="284"/>
                  <a:pt x="113" y="314"/>
                  <a:pt x="95" y="343"/>
                </a:cubicBezTo>
                <a:cubicBezTo>
                  <a:pt x="83" y="373"/>
                  <a:pt x="65" y="408"/>
                  <a:pt x="53" y="438"/>
                </a:cubicBezTo>
                <a:cubicBezTo>
                  <a:pt x="42" y="473"/>
                  <a:pt x="30" y="503"/>
                  <a:pt x="24" y="532"/>
                </a:cubicBezTo>
                <a:cubicBezTo>
                  <a:pt x="12" y="562"/>
                  <a:pt x="12" y="591"/>
                  <a:pt x="6" y="621"/>
                </a:cubicBezTo>
                <a:cubicBezTo>
                  <a:pt x="0" y="651"/>
                  <a:pt x="0" y="674"/>
                  <a:pt x="0" y="698"/>
                </a:cubicBezTo>
                <a:lnTo>
                  <a:pt x="0" y="757"/>
                </a:lnTo>
                <a:lnTo>
                  <a:pt x="0" y="810"/>
                </a:lnTo>
                <a:cubicBezTo>
                  <a:pt x="0" y="810"/>
                  <a:pt x="6" y="787"/>
                  <a:pt x="12" y="757"/>
                </a:cubicBezTo>
                <a:cubicBezTo>
                  <a:pt x="24" y="728"/>
                  <a:pt x="30" y="680"/>
                  <a:pt x="42" y="633"/>
                </a:cubicBezTo>
                <a:cubicBezTo>
                  <a:pt x="48" y="609"/>
                  <a:pt x="59" y="580"/>
                  <a:pt x="65" y="550"/>
                </a:cubicBezTo>
                <a:cubicBezTo>
                  <a:pt x="83" y="521"/>
                  <a:pt x="89" y="491"/>
                  <a:pt x="101" y="461"/>
                </a:cubicBezTo>
                <a:cubicBezTo>
                  <a:pt x="107" y="432"/>
                  <a:pt x="130" y="402"/>
                  <a:pt x="148" y="373"/>
                </a:cubicBezTo>
                <a:cubicBezTo>
                  <a:pt x="160" y="343"/>
                  <a:pt x="184" y="314"/>
                  <a:pt x="207" y="284"/>
                </a:cubicBezTo>
                <a:cubicBezTo>
                  <a:pt x="225" y="260"/>
                  <a:pt x="243" y="231"/>
                  <a:pt x="272" y="207"/>
                </a:cubicBezTo>
                <a:lnTo>
                  <a:pt x="308" y="172"/>
                </a:lnTo>
                <a:cubicBezTo>
                  <a:pt x="314" y="166"/>
                  <a:pt x="331" y="148"/>
                  <a:pt x="343" y="142"/>
                </a:cubicBezTo>
                <a:cubicBezTo>
                  <a:pt x="373" y="118"/>
                  <a:pt x="402" y="107"/>
                  <a:pt x="426" y="89"/>
                </a:cubicBezTo>
                <a:cubicBezTo>
                  <a:pt x="450" y="77"/>
                  <a:pt x="479" y="59"/>
                  <a:pt x="503" y="53"/>
                </a:cubicBezTo>
                <a:cubicBezTo>
                  <a:pt x="544" y="30"/>
                  <a:pt x="592" y="18"/>
                  <a:pt x="621" y="12"/>
                </a:cubicBezTo>
                <a:cubicBezTo>
                  <a:pt x="657" y="0"/>
                  <a:pt x="674" y="0"/>
                  <a:pt x="6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7167983" y="2372896"/>
            <a:ext cx="77070" cy="109312"/>
          </a:xfrm>
          <a:custGeom>
            <a:avLst/>
            <a:gdLst/>
            <a:ahLst/>
            <a:cxnLst/>
            <a:rect l="l" t="t" r="r" b="b"/>
            <a:pathLst>
              <a:path w="1373" h="1917" extrusionOk="0">
                <a:moveTo>
                  <a:pt x="1372" y="0"/>
                </a:moveTo>
                <a:lnTo>
                  <a:pt x="1372" y="0"/>
                </a:lnTo>
                <a:cubicBezTo>
                  <a:pt x="1372" y="0"/>
                  <a:pt x="1365" y="21"/>
                  <a:pt x="1359" y="69"/>
                </a:cubicBezTo>
                <a:lnTo>
                  <a:pt x="1359" y="69"/>
                </a:lnTo>
                <a:cubicBezTo>
                  <a:pt x="1369" y="25"/>
                  <a:pt x="1372" y="0"/>
                  <a:pt x="1372" y="0"/>
                </a:cubicBezTo>
                <a:close/>
                <a:moveTo>
                  <a:pt x="1359" y="69"/>
                </a:moveTo>
                <a:lnTo>
                  <a:pt x="1359" y="69"/>
                </a:lnTo>
                <a:cubicBezTo>
                  <a:pt x="1353" y="100"/>
                  <a:pt x="1343" y="142"/>
                  <a:pt x="1331" y="192"/>
                </a:cubicBezTo>
                <a:lnTo>
                  <a:pt x="1331" y="192"/>
                </a:lnTo>
                <a:cubicBezTo>
                  <a:pt x="1340" y="164"/>
                  <a:pt x="1348" y="139"/>
                  <a:pt x="1355" y="119"/>
                </a:cubicBezTo>
                <a:cubicBezTo>
                  <a:pt x="1356" y="100"/>
                  <a:pt x="1358" y="83"/>
                  <a:pt x="1359" y="69"/>
                </a:cubicBezTo>
                <a:close/>
                <a:moveTo>
                  <a:pt x="1331" y="192"/>
                </a:moveTo>
                <a:cubicBezTo>
                  <a:pt x="1312" y="245"/>
                  <a:pt x="1289" y="309"/>
                  <a:pt x="1266" y="379"/>
                </a:cubicBezTo>
                <a:cubicBezTo>
                  <a:pt x="1242" y="432"/>
                  <a:pt x="1230" y="491"/>
                  <a:pt x="1201" y="550"/>
                </a:cubicBezTo>
                <a:cubicBezTo>
                  <a:pt x="1171" y="609"/>
                  <a:pt x="1142" y="669"/>
                  <a:pt x="1112" y="734"/>
                </a:cubicBezTo>
                <a:cubicBezTo>
                  <a:pt x="1083" y="793"/>
                  <a:pt x="1041" y="858"/>
                  <a:pt x="1006" y="923"/>
                </a:cubicBezTo>
                <a:cubicBezTo>
                  <a:pt x="970" y="994"/>
                  <a:pt x="923" y="1053"/>
                  <a:pt x="887" y="1118"/>
                </a:cubicBezTo>
                <a:cubicBezTo>
                  <a:pt x="846" y="1177"/>
                  <a:pt x="799" y="1242"/>
                  <a:pt x="757" y="1301"/>
                </a:cubicBezTo>
                <a:cubicBezTo>
                  <a:pt x="710" y="1355"/>
                  <a:pt x="669" y="1414"/>
                  <a:pt x="615" y="1467"/>
                </a:cubicBezTo>
                <a:cubicBezTo>
                  <a:pt x="562" y="1508"/>
                  <a:pt x="521" y="1568"/>
                  <a:pt x="468" y="1603"/>
                </a:cubicBezTo>
                <a:cubicBezTo>
                  <a:pt x="438" y="1627"/>
                  <a:pt x="414" y="1644"/>
                  <a:pt x="391" y="1662"/>
                </a:cubicBezTo>
                <a:cubicBezTo>
                  <a:pt x="379" y="1674"/>
                  <a:pt x="373" y="1686"/>
                  <a:pt x="355" y="1692"/>
                </a:cubicBezTo>
                <a:cubicBezTo>
                  <a:pt x="343" y="1704"/>
                  <a:pt x="331" y="1710"/>
                  <a:pt x="320" y="1715"/>
                </a:cubicBezTo>
                <a:cubicBezTo>
                  <a:pt x="272" y="1745"/>
                  <a:pt x="231" y="1775"/>
                  <a:pt x="195" y="1804"/>
                </a:cubicBezTo>
                <a:cubicBezTo>
                  <a:pt x="154" y="1828"/>
                  <a:pt x="119" y="1851"/>
                  <a:pt x="89" y="1863"/>
                </a:cubicBezTo>
                <a:cubicBezTo>
                  <a:pt x="36" y="1899"/>
                  <a:pt x="0" y="1917"/>
                  <a:pt x="0" y="1917"/>
                </a:cubicBezTo>
                <a:cubicBezTo>
                  <a:pt x="0" y="1917"/>
                  <a:pt x="36" y="1899"/>
                  <a:pt x="95" y="1881"/>
                </a:cubicBezTo>
                <a:cubicBezTo>
                  <a:pt x="125" y="1863"/>
                  <a:pt x="166" y="1851"/>
                  <a:pt x="207" y="1828"/>
                </a:cubicBezTo>
                <a:cubicBezTo>
                  <a:pt x="243" y="1804"/>
                  <a:pt x="290" y="1775"/>
                  <a:pt x="343" y="1745"/>
                </a:cubicBezTo>
                <a:cubicBezTo>
                  <a:pt x="355" y="1739"/>
                  <a:pt x="361" y="1733"/>
                  <a:pt x="379" y="1721"/>
                </a:cubicBezTo>
                <a:cubicBezTo>
                  <a:pt x="391" y="1715"/>
                  <a:pt x="402" y="1704"/>
                  <a:pt x="414" y="1692"/>
                </a:cubicBezTo>
                <a:cubicBezTo>
                  <a:pt x="438" y="1674"/>
                  <a:pt x="462" y="1656"/>
                  <a:pt x="491" y="1633"/>
                </a:cubicBezTo>
                <a:cubicBezTo>
                  <a:pt x="550" y="1597"/>
                  <a:pt x="592" y="1544"/>
                  <a:pt x="645" y="1497"/>
                </a:cubicBezTo>
                <a:cubicBezTo>
                  <a:pt x="698" y="1443"/>
                  <a:pt x="740" y="1384"/>
                  <a:pt x="793" y="1325"/>
                </a:cubicBezTo>
                <a:cubicBezTo>
                  <a:pt x="834" y="1266"/>
                  <a:pt x="882" y="1201"/>
                  <a:pt x="929" y="1142"/>
                </a:cubicBezTo>
                <a:cubicBezTo>
                  <a:pt x="970" y="1071"/>
                  <a:pt x="1006" y="1006"/>
                  <a:pt x="1047" y="941"/>
                </a:cubicBezTo>
                <a:cubicBezTo>
                  <a:pt x="1077" y="876"/>
                  <a:pt x="1112" y="805"/>
                  <a:pt x="1142" y="740"/>
                </a:cubicBezTo>
                <a:cubicBezTo>
                  <a:pt x="1177" y="675"/>
                  <a:pt x="1201" y="609"/>
                  <a:pt x="1225" y="550"/>
                </a:cubicBezTo>
                <a:cubicBezTo>
                  <a:pt x="1242" y="479"/>
                  <a:pt x="1260" y="420"/>
                  <a:pt x="1278" y="373"/>
                </a:cubicBezTo>
                <a:cubicBezTo>
                  <a:pt x="1300" y="306"/>
                  <a:pt x="1317" y="244"/>
                  <a:pt x="1331" y="19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7552037" y="2341876"/>
            <a:ext cx="280942" cy="206763"/>
          </a:xfrm>
          <a:custGeom>
            <a:avLst/>
            <a:gdLst/>
            <a:ahLst/>
            <a:cxnLst/>
            <a:rect l="l" t="t" r="r" b="b"/>
            <a:pathLst>
              <a:path w="5005" h="3626" extrusionOk="0">
                <a:moveTo>
                  <a:pt x="3863" y="0"/>
                </a:moveTo>
                <a:lnTo>
                  <a:pt x="1716" y="509"/>
                </a:lnTo>
                <a:cubicBezTo>
                  <a:pt x="1716" y="509"/>
                  <a:pt x="1822" y="1875"/>
                  <a:pt x="906" y="2230"/>
                </a:cubicBezTo>
                <a:cubicBezTo>
                  <a:pt x="1" y="2585"/>
                  <a:pt x="362" y="3626"/>
                  <a:pt x="362" y="3626"/>
                </a:cubicBezTo>
                <a:cubicBezTo>
                  <a:pt x="362" y="3626"/>
                  <a:pt x="3354" y="2727"/>
                  <a:pt x="5004" y="2313"/>
                </a:cubicBezTo>
                <a:cubicBezTo>
                  <a:pt x="4910" y="1514"/>
                  <a:pt x="3863" y="0"/>
                  <a:pt x="3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7567304" y="2455178"/>
            <a:ext cx="266011" cy="97337"/>
          </a:xfrm>
          <a:custGeom>
            <a:avLst/>
            <a:gdLst/>
            <a:ahLst/>
            <a:cxnLst/>
            <a:rect l="l" t="t" r="r" b="b"/>
            <a:pathLst>
              <a:path w="4739" h="1707" extrusionOk="0">
                <a:moveTo>
                  <a:pt x="4638" y="0"/>
                </a:moveTo>
                <a:cubicBezTo>
                  <a:pt x="3739" y="302"/>
                  <a:pt x="2532" y="1041"/>
                  <a:pt x="1586" y="1041"/>
                </a:cubicBezTo>
                <a:cubicBezTo>
                  <a:pt x="1574" y="947"/>
                  <a:pt x="1326" y="308"/>
                  <a:pt x="533" y="290"/>
                </a:cubicBezTo>
                <a:cubicBezTo>
                  <a:pt x="143" y="479"/>
                  <a:pt x="31" y="822"/>
                  <a:pt x="13" y="1106"/>
                </a:cubicBezTo>
                <a:cubicBezTo>
                  <a:pt x="1" y="1337"/>
                  <a:pt x="54" y="1579"/>
                  <a:pt x="96" y="1692"/>
                </a:cubicBezTo>
                <a:cubicBezTo>
                  <a:pt x="165" y="1702"/>
                  <a:pt x="242" y="1706"/>
                  <a:pt x="325" y="1706"/>
                </a:cubicBezTo>
                <a:cubicBezTo>
                  <a:pt x="1534" y="1706"/>
                  <a:pt x="4124" y="722"/>
                  <a:pt x="4738" y="379"/>
                </a:cubicBezTo>
                <a:cubicBezTo>
                  <a:pt x="4732" y="308"/>
                  <a:pt x="4709" y="184"/>
                  <a:pt x="4685" y="119"/>
                </a:cubicBezTo>
                <a:cubicBezTo>
                  <a:pt x="4667" y="42"/>
                  <a:pt x="4655" y="60"/>
                  <a:pt x="4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7620798" y="2456205"/>
            <a:ext cx="35869" cy="14199"/>
          </a:xfrm>
          <a:custGeom>
            <a:avLst/>
            <a:gdLst/>
            <a:ahLst/>
            <a:cxnLst/>
            <a:rect l="l" t="t" r="r" b="b"/>
            <a:pathLst>
              <a:path w="639" h="249" extrusionOk="0">
                <a:moveTo>
                  <a:pt x="113" y="0"/>
                </a:moveTo>
                <a:cubicBezTo>
                  <a:pt x="77" y="0"/>
                  <a:pt x="53" y="12"/>
                  <a:pt x="30" y="12"/>
                </a:cubicBezTo>
                <a:cubicBezTo>
                  <a:pt x="6" y="18"/>
                  <a:pt x="0" y="18"/>
                  <a:pt x="0" y="18"/>
                </a:cubicBezTo>
                <a:cubicBezTo>
                  <a:pt x="0" y="18"/>
                  <a:pt x="6" y="24"/>
                  <a:pt x="30" y="24"/>
                </a:cubicBezTo>
                <a:cubicBezTo>
                  <a:pt x="47" y="24"/>
                  <a:pt x="77" y="30"/>
                  <a:pt x="107" y="42"/>
                </a:cubicBezTo>
                <a:cubicBezTo>
                  <a:pt x="166" y="53"/>
                  <a:pt x="243" y="83"/>
                  <a:pt x="325" y="113"/>
                </a:cubicBezTo>
                <a:cubicBezTo>
                  <a:pt x="402" y="142"/>
                  <a:pt x="479" y="183"/>
                  <a:pt x="538" y="201"/>
                </a:cubicBezTo>
                <a:cubicBezTo>
                  <a:pt x="597" y="231"/>
                  <a:pt x="639" y="249"/>
                  <a:pt x="639" y="249"/>
                </a:cubicBezTo>
                <a:cubicBezTo>
                  <a:pt x="639" y="249"/>
                  <a:pt x="609" y="213"/>
                  <a:pt x="562" y="166"/>
                </a:cubicBezTo>
                <a:cubicBezTo>
                  <a:pt x="532" y="142"/>
                  <a:pt x="503" y="130"/>
                  <a:pt x="467" y="107"/>
                </a:cubicBezTo>
                <a:cubicBezTo>
                  <a:pt x="432" y="89"/>
                  <a:pt x="390" y="71"/>
                  <a:pt x="349" y="53"/>
                </a:cubicBezTo>
                <a:cubicBezTo>
                  <a:pt x="302" y="42"/>
                  <a:pt x="266" y="24"/>
                  <a:pt x="225" y="18"/>
                </a:cubicBezTo>
                <a:cubicBezTo>
                  <a:pt x="184" y="12"/>
                  <a:pt x="142"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7634045" y="2443546"/>
            <a:ext cx="33286" cy="8325"/>
          </a:xfrm>
          <a:custGeom>
            <a:avLst/>
            <a:gdLst/>
            <a:ahLst/>
            <a:cxnLst/>
            <a:rect l="l" t="t" r="r" b="b"/>
            <a:pathLst>
              <a:path w="593" h="146" extrusionOk="0">
                <a:moveTo>
                  <a:pt x="155" y="1"/>
                </a:moveTo>
                <a:cubicBezTo>
                  <a:pt x="131" y="1"/>
                  <a:pt x="109" y="3"/>
                  <a:pt x="89" y="3"/>
                </a:cubicBezTo>
                <a:cubicBezTo>
                  <a:pt x="60" y="9"/>
                  <a:pt x="36" y="9"/>
                  <a:pt x="24" y="21"/>
                </a:cubicBezTo>
                <a:cubicBezTo>
                  <a:pt x="7" y="27"/>
                  <a:pt x="1" y="27"/>
                  <a:pt x="1" y="27"/>
                </a:cubicBezTo>
                <a:lnTo>
                  <a:pt x="30" y="27"/>
                </a:lnTo>
                <a:cubicBezTo>
                  <a:pt x="42" y="27"/>
                  <a:pt x="66" y="33"/>
                  <a:pt x="95" y="33"/>
                </a:cubicBezTo>
                <a:cubicBezTo>
                  <a:pt x="149" y="39"/>
                  <a:pt x="225" y="57"/>
                  <a:pt x="296" y="68"/>
                </a:cubicBezTo>
                <a:cubicBezTo>
                  <a:pt x="373" y="92"/>
                  <a:pt x="444" y="110"/>
                  <a:pt x="498" y="122"/>
                </a:cubicBezTo>
                <a:cubicBezTo>
                  <a:pt x="557" y="139"/>
                  <a:pt x="592" y="145"/>
                  <a:pt x="592" y="145"/>
                </a:cubicBezTo>
                <a:cubicBezTo>
                  <a:pt x="592" y="145"/>
                  <a:pt x="563" y="116"/>
                  <a:pt x="503" y="92"/>
                </a:cubicBezTo>
                <a:cubicBezTo>
                  <a:pt x="450" y="62"/>
                  <a:pt x="379" y="33"/>
                  <a:pt x="302" y="21"/>
                </a:cubicBezTo>
                <a:cubicBezTo>
                  <a:pt x="267" y="9"/>
                  <a:pt x="231" y="3"/>
                  <a:pt x="190" y="3"/>
                </a:cubicBezTo>
                <a:cubicBezTo>
                  <a:pt x="178" y="1"/>
                  <a:pt x="166" y="1"/>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7640388" y="2425869"/>
            <a:ext cx="33230" cy="8097"/>
          </a:xfrm>
          <a:custGeom>
            <a:avLst/>
            <a:gdLst/>
            <a:ahLst/>
            <a:cxnLst/>
            <a:rect l="l" t="t" r="r" b="b"/>
            <a:pathLst>
              <a:path w="592" h="142" extrusionOk="0">
                <a:moveTo>
                  <a:pt x="154" y="1"/>
                </a:moveTo>
                <a:cubicBezTo>
                  <a:pt x="131" y="1"/>
                  <a:pt x="109" y="6"/>
                  <a:pt x="89" y="6"/>
                </a:cubicBezTo>
                <a:cubicBezTo>
                  <a:pt x="59" y="12"/>
                  <a:pt x="36" y="12"/>
                  <a:pt x="24" y="18"/>
                </a:cubicBezTo>
                <a:cubicBezTo>
                  <a:pt x="6" y="24"/>
                  <a:pt x="0" y="24"/>
                  <a:pt x="0" y="24"/>
                </a:cubicBezTo>
                <a:lnTo>
                  <a:pt x="30" y="24"/>
                </a:lnTo>
                <a:cubicBezTo>
                  <a:pt x="41" y="24"/>
                  <a:pt x="65" y="35"/>
                  <a:pt x="95" y="35"/>
                </a:cubicBezTo>
                <a:cubicBezTo>
                  <a:pt x="148" y="41"/>
                  <a:pt x="219" y="53"/>
                  <a:pt x="296" y="71"/>
                </a:cubicBezTo>
                <a:cubicBezTo>
                  <a:pt x="367" y="94"/>
                  <a:pt x="444" y="106"/>
                  <a:pt x="497" y="124"/>
                </a:cubicBezTo>
                <a:cubicBezTo>
                  <a:pt x="556" y="136"/>
                  <a:pt x="592" y="142"/>
                  <a:pt x="592" y="142"/>
                </a:cubicBezTo>
                <a:cubicBezTo>
                  <a:pt x="592" y="142"/>
                  <a:pt x="556" y="124"/>
                  <a:pt x="503" y="94"/>
                </a:cubicBezTo>
                <a:cubicBezTo>
                  <a:pt x="450" y="65"/>
                  <a:pt x="373" y="35"/>
                  <a:pt x="302" y="18"/>
                </a:cubicBezTo>
                <a:cubicBezTo>
                  <a:pt x="266" y="12"/>
                  <a:pt x="225" y="6"/>
                  <a:pt x="189" y="6"/>
                </a:cubicBez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7643363" y="2407679"/>
            <a:ext cx="33904" cy="4391"/>
          </a:xfrm>
          <a:custGeom>
            <a:avLst/>
            <a:gdLst/>
            <a:ahLst/>
            <a:cxnLst/>
            <a:rect l="l" t="t" r="r" b="b"/>
            <a:pathLst>
              <a:path w="604" h="77" extrusionOk="0">
                <a:moveTo>
                  <a:pt x="238" y="1"/>
                </a:moveTo>
                <a:cubicBezTo>
                  <a:pt x="219" y="1"/>
                  <a:pt x="201" y="2"/>
                  <a:pt x="184" y="5"/>
                </a:cubicBezTo>
                <a:cubicBezTo>
                  <a:pt x="148" y="11"/>
                  <a:pt x="119" y="17"/>
                  <a:pt x="89" y="29"/>
                </a:cubicBezTo>
                <a:cubicBezTo>
                  <a:pt x="59" y="35"/>
                  <a:pt x="36" y="41"/>
                  <a:pt x="18" y="47"/>
                </a:cubicBezTo>
                <a:cubicBezTo>
                  <a:pt x="6" y="59"/>
                  <a:pt x="0" y="65"/>
                  <a:pt x="0" y="65"/>
                </a:cubicBezTo>
                <a:lnTo>
                  <a:pt x="30" y="65"/>
                </a:lnTo>
                <a:cubicBezTo>
                  <a:pt x="42" y="59"/>
                  <a:pt x="65" y="59"/>
                  <a:pt x="95" y="59"/>
                </a:cubicBezTo>
                <a:cubicBezTo>
                  <a:pt x="125" y="53"/>
                  <a:pt x="157" y="50"/>
                  <a:pt x="192" y="50"/>
                </a:cubicBezTo>
                <a:cubicBezTo>
                  <a:pt x="227" y="50"/>
                  <a:pt x="264" y="53"/>
                  <a:pt x="302" y="59"/>
                </a:cubicBezTo>
                <a:cubicBezTo>
                  <a:pt x="373" y="65"/>
                  <a:pt x="450" y="65"/>
                  <a:pt x="509" y="70"/>
                </a:cubicBezTo>
                <a:cubicBezTo>
                  <a:pt x="568" y="76"/>
                  <a:pt x="604" y="76"/>
                  <a:pt x="604" y="76"/>
                </a:cubicBezTo>
                <a:cubicBezTo>
                  <a:pt x="604" y="76"/>
                  <a:pt x="574" y="65"/>
                  <a:pt x="503" y="41"/>
                </a:cubicBezTo>
                <a:cubicBezTo>
                  <a:pt x="450" y="29"/>
                  <a:pt x="367" y="11"/>
                  <a:pt x="296" y="5"/>
                </a:cubicBezTo>
                <a:cubicBezTo>
                  <a:pt x="275" y="2"/>
                  <a:pt x="256"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7647012" y="2386353"/>
            <a:ext cx="32894" cy="8496"/>
          </a:xfrm>
          <a:custGeom>
            <a:avLst/>
            <a:gdLst/>
            <a:ahLst/>
            <a:cxnLst/>
            <a:rect l="l" t="t" r="r" b="b"/>
            <a:pathLst>
              <a:path w="586" h="149" extrusionOk="0">
                <a:moveTo>
                  <a:pt x="497" y="1"/>
                </a:moveTo>
                <a:cubicBezTo>
                  <a:pt x="438" y="1"/>
                  <a:pt x="355" y="1"/>
                  <a:pt x="278" y="19"/>
                </a:cubicBezTo>
                <a:cubicBezTo>
                  <a:pt x="243" y="25"/>
                  <a:pt x="207" y="30"/>
                  <a:pt x="172" y="48"/>
                </a:cubicBezTo>
                <a:cubicBezTo>
                  <a:pt x="136" y="60"/>
                  <a:pt x="101" y="78"/>
                  <a:pt x="83" y="90"/>
                </a:cubicBezTo>
                <a:cubicBezTo>
                  <a:pt x="54" y="113"/>
                  <a:pt x="36" y="125"/>
                  <a:pt x="24" y="137"/>
                </a:cubicBezTo>
                <a:cubicBezTo>
                  <a:pt x="6" y="143"/>
                  <a:pt x="0" y="149"/>
                  <a:pt x="0" y="149"/>
                </a:cubicBezTo>
                <a:cubicBezTo>
                  <a:pt x="0" y="149"/>
                  <a:pt x="6" y="149"/>
                  <a:pt x="24" y="143"/>
                </a:cubicBezTo>
                <a:cubicBezTo>
                  <a:pt x="36" y="137"/>
                  <a:pt x="60" y="125"/>
                  <a:pt x="89" y="119"/>
                </a:cubicBezTo>
                <a:cubicBezTo>
                  <a:pt x="142" y="107"/>
                  <a:pt x="213" y="90"/>
                  <a:pt x="290" y="78"/>
                </a:cubicBezTo>
                <a:cubicBezTo>
                  <a:pt x="355" y="60"/>
                  <a:pt x="426" y="48"/>
                  <a:pt x="485" y="36"/>
                </a:cubicBezTo>
                <a:cubicBezTo>
                  <a:pt x="544" y="30"/>
                  <a:pt x="586" y="25"/>
                  <a:pt x="586" y="25"/>
                </a:cubicBezTo>
                <a:cubicBezTo>
                  <a:pt x="586" y="25"/>
                  <a:pt x="544" y="7"/>
                  <a:pt x="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7783749" y="2415035"/>
            <a:ext cx="25989" cy="55026"/>
          </a:xfrm>
          <a:custGeom>
            <a:avLst/>
            <a:gdLst/>
            <a:ahLst/>
            <a:cxnLst/>
            <a:rect l="l" t="t" r="r" b="b"/>
            <a:pathLst>
              <a:path w="463" h="965" extrusionOk="0">
                <a:moveTo>
                  <a:pt x="462" y="1"/>
                </a:moveTo>
                <a:cubicBezTo>
                  <a:pt x="462" y="1"/>
                  <a:pt x="439" y="1"/>
                  <a:pt x="409" y="24"/>
                </a:cubicBezTo>
                <a:cubicBezTo>
                  <a:pt x="380" y="30"/>
                  <a:pt x="332" y="54"/>
                  <a:pt x="291" y="83"/>
                </a:cubicBezTo>
                <a:cubicBezTo>
                  <a:pt x="261" y="95"/>
                  <a:pt x="238" y="113"/>
                  <a:pt x="214" y="131"/>
                </a:cubicBezTo>
                <a:cubicBezTo>
                  <a:pt x="196" y="154"/>
                  <a:pt x="173" y="178"/>
                  <a:pt x="149" y="208"/>
                </a:cubicBezTo>
                <a:cubicBezTo>
                  <a:pt x="131" y="237"/>
                  <a:pt x="107" y="267"/>
                  <a:pt x="90" y="296"/>
                </a:cubicBezTo>
                <a:cubicBezTo>
                  <a:pt x="78" y="332"/>
                  <a:pt x="60" y="361"/>
                  <a:pt x="48" y="397"/>
                </a:cubicBezTo>
                <a:cubicBezTo>
                  <a:pt x="36" y="426"/>
                  <a:pt x="25" y="468"/>
                  <a:pt x="19" y="503"/>
                </a:cubicBezTo>
                <a:cubicBezTo>
                  <a:pt x="13" y="539"/>
                  <a:pt x="1" y="568"/>
                  <a:pt x="1" y="604"/>
                </a:cubicBezTo>
                <a:lnTo>
                  <a:pt x="1" y="704"/>
                </a:lnTo>
                <a:cubicBezTo>
                  <a:pt x="1" y="734"/>
                  <a:pt x="13" y="764"/>
                  <a:pt x="13" y="793"/>
                </a:cubicBezTo>
                <a:cubicBezTo>
                  <a:pt x="13" y="823"/>
                  <a:pt x="19" y="840"/>
                  <a:pt x="25" y="864"/>
                </a:cubicBezTo>
                <a:cubicBezTo>
                  <a:pt x="31" y="882"/>
                  <a:pt x="31" y="900"/>
                  <a:pt x="42" y="917"/>
                </a:cubicBezTo>
                <a:cubicBezTo>
                  <a:pt x="48" y="947"/>
                  <a:pt x="54" y="965"/>
                  <a:pt x="54" y="965"/>
                </a:cubicBezTo>
                <a:lnTo>
                  <a:pt x="54" y="911"/>
                </a:lnTo>
                <a:cubicBezTo>
                  <a:pt x="54" y="882"/>
                  <a:pt x="48" y="835"/>
                  <a:pt x="48" y="781"/>
                </a:cubicBezTo>
                <a:lnTo>
                  <a:pt x="48" y="693"/>
                </a:lnTo>
                <a:cubicBezTo>
                  <a:pt x="48" y="663"/>
                  <a:pt x="54" y="628"/>
                  <a:pt x="54" y="598"/>
                </a:cubicBezTo>
                <a:cubicBezTo>
                  <a:pt x="54" y="568"/>
                  <a:pt x="60" y="539"/>
                  <a:pt x="72" y="503"/>
                </a:cubicBezTo>
                <a:cubicBezTo>
                  <a:pt x="78" y="474"/>
                  <a:pt x="90" y="438"/>
                  <a:pt x="102" y="409"/>
                </a:cubicBezTo>
                <a:cubicBezTo>
                  <a:pt x="113" y="373"/>
                  <a:pt x="131" y="344"/>
                  <a:pt x="143" y="314"/>
                </a:cubicBezTo>
                <a:lnTo>
                  <a:pt x="167" y="267"/>
                </a:lnTo>
                <a:cubicBezTo>
                  <a:pt x="173" y="261"/>
                  <a:pt x="190" y="243"/>
                  <a:pt x="196" y="231"/>
                </a:cubicBezTo>
                <a:cubicBezTo>
                  <a:pt x="220" y="202"/>
                  <a:pt x="232" y="178"/>
                  <a:pt x="255" y="154"/>
                </a:cubicBezTo>
                <a:cubicBezTo>
                  <a:pt x="279" y="137"/>
                  <a:pt x="291" y="113"/>
                  <a:pt x="314" y="95"/>
                </a:cubicBezTo>
                <a:cubicBezTo>
                  <a:pt x="356" y="66"/>
                  <a:pt x="385" y="36"/>
                  <a:pt x="415" y="24"/>
                </a:cubicBezTo>
                <a:lnTo>
                  <a:pt x="4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7639041" y="2360408"/>
            <a:ext cx="44232" cy="126874"/>
          </a:xfrm>
          <a:custGeom>
            <a:avLst/>
            <a:gdLst/>
            <a:ahLst/>
            <a:cxnLst/>
            <a:rect l="l" t="t" r="r" b="b"/>
            <a:pathLst>
              <a:path w="788" h="2225" extrusionOk="0">
                <a:moveTo>
                  <a:pt x="763" y="1"/>
                </a:moveTo>
                <a:lnTo>
                  <a:pt x="763" y="101"/>
                </a:lnTo>
                <a:cubicBezTo>
                  <a:pt x="763" y="166"/>
                  <a:pt x="763" y="267"/>
                  <a:pt x="757" y="373"/>
                </a:cubicBezTo>
                <a:cubicBezTo>
                  <a:pt x="757" y="432"/>
                  <a:pt x="746" y="491"/>
                  <a:pt x="740" y="562"/>
                </a:cubicBezTo>
                <a:cubicBezTo>
                  <a:pt x="734" y="622"/>
                  <a:pt x="716" y="687"/>
                  <a:pt x="710" y="758"/>
                </a:cubicBezTo>
                <a:cubicBezTo>
                  <a:pt x="704" y="828"/>
                  <a:pt x="686" y="899"/>
                  <a:pt x="675" y="976"/>
                </a:cubicBezTo>
                <a:cubicBezTo>
                  <a:pt x="651" y="1047"/>
                  <a:pt x="639" y="1124"/>
                  <a:pt x="616" y="1195"/>
                </a:cubicBezTo>
                <a:cubicBezTo>
                  <a:pt x="586" y="1272"/>
                  <a:pt x="568" y="1343"/>
                  <a:pt x="539" y="1408"/>
                </a:cubicBezTo>
                <a:cubicBezTo>
                  <a:pt x="509" y="1479"/>
                  <a:pt x="491" y="1550"/>
                  <a:pt x="450" y="1609"/>
                </a:cubicBezTo>
                <a:cubicBezTo>
                  <a:pt x="420" y="1668"/>
                  <a:pt x="391" y="1733"/>
                  <a:pt x="355" y="1787"/>
                </a:cubicBezTo>
                <a:cubicBezTo>
                  <a:pt x="332" y="1816"/>
                  <a:pt x="320" y="1846"/>
                  <a:pt x="302" y="1869"/>
                </a:cubicBezTo>
                <a:cubicBezTo>
                  <a:pt x="296" y="1881"/>
                  <a:pt x="290" y="1893"/>
                  <a:pt x="284" y="1905"/>
                </a:cubicBezTo>
                <a:cubicBezTo>
                  <a:pt x="267" y="1923"/>
                  <a:pt x="261" y="1934"/>
                  <a:pt x="255" y="1940"/>
                </a:cubicBezTo>
                <a:cubicBezTo>
                  <a:pt x="213" y="1988"/>
                  <a:pt x="184" y="2023"/>
                  <a:pt x="154" y="2059"/>
                </a:cubicBezTo>
                <a:cubicBezTo>
                  <a:pt x="125" y="2100"/>
                  <a:pt x="95" y="2130"/>
                  <a:pt x="77" y="2147"/>
                </a:cubicBezTo>
                <a:lnTo>
                  <a:pt x="0" y="2224"/>
                </a:lnTo>
                <a:cubicBezTo>
                  <a:pt x="0" y="2224"/>
                  <a:pt x="30" y="2201"/>
                  <a:pt x="83" y="2159"/>
                </a:cubicBezTo>
                <a:cubicBezTo>
                  <a:pt x="107" y="2136"/>
                  <a:pt x="136" y="2106"/>
                  <a:pt x="172" y="2076"/>
                </a:cubicBezTo>
                <a:cubicBezTo>
                  <a:pt x="202" y="2041"/>
                  <a:pt x="237" y="1999"/>
                  <a:pt x="272" y="1958"/>
                </a:cubicBezTo>
                <a:cubicBezTo>
                  <a:pt x="284" y="1952"/>
                  <a:pt x="296" y="1940"/>
                  <a:pt x="302" y="1929"/>
                </a:cubicBezTo>
                <a:cubicBezTo>
                  <a:pt x="320" y="1911"/>
                  <a:pt x="326" y="1905"/>
                  <a:pt x="332" y="1893"/>
                </a:cubicBezTo>
                <a:cubicBezTo>
                  <a:pt x="355" y="1863"/>
                  <a:pt x="373" y="1840"/>
                  <a:pt x="391" y="1810"/>
                </a:cubicBezTo>
                <a:cubicBezTo>
                  <a:pt x="432" y="1757"/>
                  <a:pt x="462" y="1698"/>
                  <a:pt x="497" y="1633"/>
                </a:cubicBezTo>
                <a:cubicBezTo>
                  <a:pt x="533" y="1574"/>
                  <a:pt x="562" y="1497"/>
                  <a:pt x="592" y="1432"/>
                </a:cubicBezTo>
                <a:cubicBezTo>
                  <a:pt x="621" y="1367"/>
                  <a:pt x="645" y="1290"/>
                  <a:pt x="669" y="1219"/>
                </a:cubicBezTo>
                <a:cubicBezTo>
                  <a:pt x="681" y="1142"/>
                  <a:pt x="704" y="1071"/>
                  <a:pt x="716" y="994"/>
                </a:cubicBezTo>
                <a:cubicBezTo>
                  <a:pt x="734" y="923"/>
                  <a:pt x="746" y="846"/>
                  <a:pt x="757" y="775"/>
                </a:cubicBezTo>
                <a:cubicBezTo>
                  <a:pt x="769" y="698"/>
                  <a:pt x="775" y="633"/>
                  <a:pt x="775" y="568"/>
                </a:cubicBezTo>
                <a:cubicBezTo>
                  <a:pt x="787" y="503"/>
                  <a:pt x="787" y="444"/>
                  <a:pt x="787" y="385"/>
                </a:cubicBezTo>
                <a:cubicBezTo>
                  <a:pt x="787" y="154"/>
                  <a:pt x="763"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7396720" y="106687"/>
            <a:ext cx="167667" cy="264754"/>
          </a:xfrm>
          <a:custGeom>
            <a:avLst/>
            <a:gdLst/>
            <a:ahLst/>
            <a:cxnLst/>
            <a:rect l="l" t="t" r="r" b="b"/>
            <a:pathLst>
              <a:path w="2987" h="4643" extrusionOk="0">
                <a:moveTo>
                  <a:pt x="1496" y="0"/>
                </a:moveTo>
                <a:cubicBezTo>
                  <a:pt x="668" y="0"/>
                  <a:pt x="0" y="1041"/>
                  <a:pt x="0" y="2325"/>
                </a:cubicBezTo>
                <a:cubicBezTo>
                  <a:pt x="0" y="3602"/>
                  <a:pt x="668" y="4643"/>
                  <a:pt x="1496" y="4643"/>
                </a:cubicBezTo>
                <a:cubicBezTo>
                  <a:pt x="2318" y="4643"/>
                  <a:pt x="2987" y="3602"/>
                  <a:pt x="2987" y="2325"/>
                </a:cubicBezTo>
                <a:cubicBezTo>
                  <a:pt x="2987" y="1041"/>
                  <a:pt x="2318" y="0"/>
                  <a:pt x="1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7284849" y="114499"/>
            <a:ext cx="107718" cy="178936"/>
          </a:xfrm>
          <a:custGeom>
            <a:avLst/>
            <a:gdLst/>
            <a:ahLst/>
            <a:cxnLst/>
            <a:rect l="l" t="t" r="r" b="b"/>
            <a:pathLst>
              <a:path w="1919" h="3138" extrusionOk="0">
                <a:moveTo>
                  <a:pt x="1257" y="1"/>
                </a:moveTo>
                <a:cubicBezTo>
                  <a:pt x="1193" y="1"/>
                  <a:pt x="1120" y="30"/>
                  <a:pt x="1035" y="94"/>
                </a:cubicBezTo>
                <a:cubicBezTo>
                  <a:pt x="0" y="886"/>
                  <a:pt x="639" y="3057"/>
                  <a:pt x="639" y="3057"/>
                </a:cubicBezTo>
                <a:cubicBezTo>
                  <a:pt x="703" y="3112"/>
                  <a:pt x="765" y="3137"/>
                  <a:pt x="826" y="3137"/>
                </a:cubicBezTo>
                <a:cubicBezTo>
                  <a:pt x="1500" y="3137"/>
                  <a:pt x="1919" y="1"/>
                  <a:pt x="1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7128803" y="1130167"/>
            <a:ext cx="694188" cy="1264354"/>
          </a:xfrm>
          <a:custGeom>
            <a:avLst/>
            <a:gdLst/>
            <a:ahLst/>
            <a:cxnLst/>
            <a:rect l="l" t="t" r="r" b="b"/>
            <a:pathLst>
              <a:path w="12367" h="22173" extrusionOk="0">
                <a:moveTo>
                  <a:pt x="1853" y="1"/>
                </a:moveTo>
                <a:cubicBezTo>
                  <a:pt x="1803" y="1"/>
                  <a:pt x="1753" y="1"/>
                  <a:pt x="1704" y="1"/>
                </a:cubicBezTo>
                <a:cubicBezTo>
                  <a:pt x="1497" y="2053"/>
                  <a:pt x="994" y="4076"/>
                  <a:pt x="787" y="6128"/>
                </a:cubicBezTo>
                <a:cubicBezTo>
                  <a:pt x="722" y="6832"/>
                  <a:pt x="598" y="7742"/>
                  <a:pt x="462" y="8671"/>
                </a:cubicBezTo>
                <a:cubicBezTo>
                  <a:pt x="48" y="11521"/>
                  <a:pt x="0" y="12740"/>
                  <a:pt x="332" y="15602"/>
                </a:cubicBezTo>
                <a:cubicBezTo>
                  <a:pt x="610" y="18045"/>
                  <a:pt x="858" y="20198"/>
                  <a:pt x="663" y="22173"/>
                </a:cubicBezTo>
                <a:lnTo>
                  <a:pt x="4460" y="22173"/>
                </a:lnTo>
                <a:lnTo>
                  <a:pt x="3922" y="11894"/>
                </a:lnTo>
                <a:lnTo>
                  <a:pt x="5365" y="4992"/>
                </a:lnTo>
                <a:lnTo>
                  <a:pt x="5193" y="12243"/>
                </a:lnTo>
                <a:lnTo>
                  <a:pt x="8617" y="22143"/>
                </a:lnTo>
                <a:lnTo>
                  <a:pt x="12367" y="21162"/>
                </a:lnTo>
                <a:lnTo>
                  <a:pt x="9297" y="12089"/>
                </a:lnTo>
                <a:lnTo>
                  <a:pt x="9765" y="149"/>
                </a:lnTo>
                <a:cubicBezTo>
                  <a:pt x="7188" y="149"/>
                  <a:pt x="4436" y="1"/>
                  <a:pt x="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7222431" y="1162556"/>
            <a:ext cx="429917" cy="41341"/>
          </a:xfrm>
          <a:custGeom>
            <a:avLst/>
            <a:gdLst/>
            <a:ahLst/>
            <a:cxnLst/>
            <a:rect l="l" t="t" r="r" b="b"/>
            <a:pathLst>
              <a:path w="7659" h="725" extrusionOk="0">
                <a:moveTo>
                  <a:pt x="7659" y="0"/>
                </a:moveTo>
                <a:cubicBezTo>
                  <a:pt x="7547" y="36"/>
                  <a:pt x="7422" y="83"/>
                  <a:pt x="7275" y="125"/>
                </a:cubicBezTo>
                <a:cubicBezTo>
                  <a:pt x="7127" y="172"/>
                  <a:pt x="6955" y="213"/>
                  <a:pt x="6772" y="267"/>
                </a:cubicBezTo>
                <a:cubicBezTo>
                  <a:pt x="6589" y="314"/>
                  <a:pt x="6387" y="361"/>
                  <a:pt x="6175" y="409"/>
                </a:cubicBezTo>
                <a:cubicBezTo>
                  <a:pt x="5962" y="450"/>
                  <a:pt x="5731" y="491"/>
                  <a:pt x="5494" y="527"/>
                </a:cubicBezTo>
                <a:cubicBezTo>
                  <a:pt x="5258" y="562"/>
                  <a:pt x="5015" y="592"/>
                  <a:pt x="4761" y="616"/>
                </a:cubicBezTo>
                <a:cubicBezTo>
                  <a:pt x="4637" y="627"/>
                  <a:pt x="4513" y="639"/>
                  <a:pt x="4383" y="645"/>
                </a:cubicBezTo>
                <a:cubicBezTo>
                  <a:pt x="4252" y="651"/>
                  <a:pt x="4128" y="657"/>
                  <a:pt x="3998" y="657"/>
                </a:cubicBezTo>
                <a:cubicBezTo>
                  <a:pt x="3871" y="663"/>
                  <a:pt x="3744" y="666"/>
                  <a:pt x="3617" y="666"/>
                </a:cubicBezTo>
                <a:cubicBezTo>
                  <a:pt x="3491" y="666"/>
                  <a:pt x="3365" y="663"/>
                  <a:pt x="3241" y="657"/>
                </a:cubicBezTo>
                <a:cubicBezTo>
                  <a:pt x="3111" y="651"/>
                  <a:pt x="2993" y="645"/>
                  <a:pt x="2869" y="639"/>
                </a:cubicBezTo>
                <a:cubicBezTo>
                  <a:pt x="2744" y="627"/>
                  <a:pt x="2626" y="621"/>
                  <a:pt x="2508" y="610"/>
                </a:cubicBezTo>
                <a:cubicBezTo>
                  <a:pt x="2390" y="598"/>
                  <a:pt x="2271" y="586"/>
                  <a:pt x="2159" y="568"/>
                </a:cubicBezTo>
                <a:cubicBezTo>
                  <a:pt x="2047" y="556"/>
                  <a:pt x="1940" y="550"/>
                  <a:pt x="1828" y="527"/>
                </a:cubicBezTo>
                <a:cubicBezTo>
                  <a:pt x="1715" y="509"/>
                  <a:pt x="1615" y="497"/>
                  <a:pt x="1508" y="474"/>
                </a:cubicBezTo>
                <a:cubicBezTo>
                  <a:pt x="1414" y="450"/>
                  <a:pt x="1319" y="438"/>
                  <a:pt x="1219" y="414"/>
                </a:cubicBezTo>
                <a:cubicBezTo>
                  <a:pt x="1124" y="391"/>
                  <a:pt x="1035" y="373"/>
                  <a:pt x="952" y="349"/>
                </a:cubicBezTo>
                <a:cubicBezTo>
                  <a:pt x="876" y="326"/>
                  <a:pt x="793" y="314"/>
                  <a:pt x="716" y="290"/>
                </a:cubicBezTo>
                <a:cubicBezTo>
                  <a:pt x="568" y="243"/>
                  <a:pt x="438" y="213"/>
                  <a:pt x="331" y="178"/>
                </a:cubicBezTo>
                <a:cubicBezTo>
                  <a:pt x="119" y="107"/>
                  <a:pt x="0" y="66"/>
                  <a:pt x="0" y="66"/>
                </a:cubicBezTo>
                <a:lnTo>
                  <a:pt x="0" y="66"/>
                </a:lnTo>
                <a:cubicBezTo>
                  <a:pt x="0" y="66"/>
                  <a:pt x="125" y="113"/>
                  <a:pt x="331" y="184"/>
                </a:cubicBezTo>
                <a:cubicBezTo>
                  <a:pt x="438" y="225"/>
                  <a:pt x="568" y="261"/>
                  <a:pt x="716" y="302"/>
                </a:cubicBezTo>
                <a:cubicBezTo>
                  <a:pt x="864" y="349"/>
                  <a:pt x="1035" y="391"/>
                  <a:pt x="1219" y="438"/>
                </a:cubicBezTo>
                <a:cubicBezTo>
                  <a:pt x="1307" y="462"/>
                  <a:pt x="1408" y="480"/>
                  <a:pt x="1508" y="503"/>
                </a:cubicBezTo>
                <a:cubicBezTo>
                  <a:pt x="1609" y="527"/>
                  <a:pt x="1715" y="539"/>
                  <a:pt x="1828" y="562"/>
                </a:cubicBezTo>
                <a:cubicBezTo>
                  <a:pt x="1928" y="586"/>
                  <a:pt x="2047" y="598"/>
                  <a:pt x="2159" y="616"/>
                </a:cubicBezTo>
                <a:cubicBezTo>
                  <a:pt x="2271" y="639"/>
                  <a:pt x="2390" y="645"/>
                  <a:pt x="2508" y="657"/>
                </a:cubicBezTo>
                <a:cubicBezTo>
                  <a:pt x="2626" y="675"/>
                  <a:pt x="2744" y="681"/>
                  <a:pt x="2869" y="687"/>
                </a:cubicBezTo>
                <a:cubicBezTo>
                  <a:pt x="2993" y="704"/>
                  <a:pt x="3117" y="704"/>
                  <a:pt x="3247" y="710"/>
                </a:cubicBezTo>
                <a:cubicBezTo>
                  <a:pt x="3384" y="720"/>
                  <a:pt x="3522" y="724"/>
                  <a:pt x="3662" y="724"/>
                </a:cubicBezTo>
                <a:cubicBezTo>
                  <a:pt x="3775" y="724"/>
                  <a:pt x="3890" y="721"/>
                  <a:pt x="4004" y="716"/>
                </a:cubicBezTo>
                <a:cubicBezTo>
                  <a:pt x="4140" y="710"/>
                  <a:pt x="4264" y="704"/>
                  <a:pt x="4394" y="698"/>
                </a:cubicBezTo>
                <a:cubicBezTo>
                  <a:pt x="4519" y="687"/>
                  <a:pt x="4643" y="681"/>
                  <a:pt x="4767" y="669"/>
                </a:cubicBezTo>
                <a:cubicBezTo>
                  <a:pt x="5021" y="639"/>
                  <a:pt x="5264" y="610"/>
                  <a:pt x="5500" y="568"/>
                </a:cubicBezTo>
                <a:cubicBezTo>
                  <a:pt x="5737" y="533"/>
                  <a:pt x="5968" y="491"/>
                  <a:pt x="6180" y="438"/>
                </a:cubicBezTo>
                <a:cubicBezTo>
                  <a:pt x="6393" y="391"/>
                  <a:pt x="6594" y="343"/>
                  <a:pt x="6778" y="290"/>
                </a:cubicBezTo>
                <a:cubicBezTo>
                  <a:pt x="7150" y="184"/>
                  <a:pt x="7452" y="83"/>
                  <a:pt x="765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7202841" y="443171"/>
            <a:ext cx="531853" cy="763813"/>
          </a:xfrm>
          <a:custGeom>
            <a:avLst/>
            <a:gdLst/>
            <a:ahLst/>
            <a:cxnLst/>
            <a:rect l="l" t="t" r="r" b="b"/>
            <a:pathLst>
              <a:path w="9475" h="13395" extrusionOk="0">
                <a:moveTo>
                  <a:pt x="4491" y="1"/>
                </a:moveTo>
                <a:cubicBezTo>
                  <a:pt x="4452" y="1"/>
                  <a:pt x="4414" y="1"/>
                  <a:pt x="4377" y="2"/>
                </a:cubicBezTo>
                <a:cubicBezTo>
                  <a:pt x="3537" y="13"/>
                  <a:pt x="2774" y="138"/>
                  <a:pt x="2123" y="303"/>
                </a:cubicBezTo>
                <a:cubicBezTo>
                  <a:pt x="852" y="628"/>
                  <a:pt x="0" y="1805"/>
                  <a:pt x="89" y="3083"/>
                </a:cubicBezTo>
                <a:cubicBezTo>
                  <a:pt x="331" y="6655"/>
                  <a:pt x="136" y="8553"/>
                  <a:pt x="385" y="12132"/>
                </a:cubicBezTo>
                <a:cubicBezTo>
                  <a:pt x="1390" y="12451"/>
                  <a:pt x="3194" y="12350"/>
                  <a:pt x="4986" y="12900"/>
                </a:cubicBezTo>
                <a:cubicBezTo>
                  <a:pt x="5941" y="13195"/>
                  <a:pt x="6773" y="13395"/>
                  <a:pt x="7422" y="13395"/>
                </a:cubicBezTo>
                <a:cubicBezTo>
                  <a:pt x="7999" y="13395"/>
                  <a:pt x="8431" y="13237"/>
                  <a:pt x="8676" y="12847"/>
                </a:cubicBezTo>
                <a:cubicBezTo>
                  <a:pt x="8824" y="9364"/>
                  <a:pt x="9433" y="8352"/>
                  <a:pt x="9463" y="4703"/>
                </a:cubicBezTo>
                <a:cubicBezTo>
                  <a:pt x="9475" y="3302"/>
                  <a:pt x="9055" y="1143"/>
                  <a:pt x="7736" y="599"/>
                </a:cubicBezTo>
                <a:cubicBezTo>
                  <a:pt x="6794" y="202"/>
                  <a:pt x="5411" y="1"/>
                  <a:pt x="4491" y="1"/>
                </a:cubicBezTo>
                <a:close/>
              </a:path>
            </a:pathLst>
          </a:custGeom>
          <a:solidFill>
            <a:srgbClr val="F6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7342272" y="681978"/>
            <a:ext cx="103452" cy="167702"/>
          </a:xfrm>
          <a:custGeom>
            <a:avLst/>
            <a:gdLst/>
            <a:ahLst/>
            <a:cxnLst/>
            <a:rect l="l" t="t" r="r" b="b"/>
            <a:pathLst>
              <a:path w="1843" h="2941" extrusionOk="0">
                <a:moveTo>
                  <a:pt x="1840" y="1"/>
                </a:moveTo>
                <a:lnTo>
                  <a:pt x="1840" y="1"/>
                </a:lnTo>
                <a:cubicBezTo>
                  <a:pt x="1840" y="1"/>
                  <a:pt x="1834" y="56"/>
                  <a:pt x="1839" y="155"/>
                </a:cubicBezTo>
                <a:lnTo>
                  <a:pt x="1839" y="155"/>
                </a:lnTo>
                <a:cubicBezTo>
                  <a:pt x="1842" y="57"/>
                  <a:pt x="1840" y="1"/>
                  <a:pt x="1840" y="1"/>
                </a:cubicBezTo>
                <a:close/>
                <a:moveTo>
                  <a:pt x="1839" y="155"/>
                </a:moveTo>
                <a:lnTo>
                  <a:pt x="1839" y="155"/>
                </a:lnTo>
                <a:cubicBezTo>
                  <a:pt x="1839" y="163"/>
                  <a:pt x="1838" y="170"/>
                  <a:pt x="1838" y="179"/>
                </a:cubicBezTo>
                <a:lnTo>
                  <a:pt x="1838" y="179"/>
                </a:lnTo>
                <a:cubicBezTo>
                  <a:pt x="1839" y="174"/>
                  <a:pt x="1839" y="170"/>
                  <a:pt x="1840" y="166"/>
                </a:cubicBezTo>
                <a:cubicBezTo>
                  <a:pt x="1839" y="163"/>
                  <a:pt x="1839" y="159"/>
                  <a:pt x="1839" y="155"/>
                </a:cubicBezTo>
                <a:close/>
                <a:moveTo>
                  <a:pt x="1838" y="179"/>
                </a:moveTo>
                <a:cubicBezTo>
                  <a:pt x="1826" y="273"/>
                  <a:pt x="1808" y="410"/>
                  <a:pt x="1774" y="569"/>
                </a:cubicBezTo>
                <a:cubicBezTo>
                  <a:pt x="1739" y="734"/>
                  <a:pt x="1692" y="935"/>
                  <a:pt x="1621" y="1136"/>
                </a:cubicBezTo>
                <a:cubicBezTo>
                  <a:pt x="1591" y="1231"/>
                  <a:pt x="1544" y="1331"/>
                  <a:pt x="1502" y="1438"/>
                </a:cubicBezTo>
                <a:cubicBezTo>
                  <a:pt x="1455" y="1538"/>
                  <a:pt x="1408" y="1645"/>
                  <a:pt x="1349" y="1740"/>
                </a:cubicBezTo>
                <a:cubicBezTo>
                  <a:pt x="1289" y="1846"/>
                  <a:pt x="1230" y="1941"/>
                  <a:pt x="1159" y="2029"/>
                </a:cubicBezTo>
                <a:cubicBezTo>
                  <a:pt x="1124" y="2071"/>
                  <a:pt x="1094" y="2118"/>
                  <a:pt x="1059" y="2159"/>
                </a:cubicBezTo>
                <a:cubicBezTo>
                  <a:pt x="1023" y="2201"/>
                  <a:pt x="982" y="2242"/>
                  <a:pt x="946" y="2278"/>
                </a:cubicBezTo>
                <a:lnTo>
                  <a:pt x="834" y="2390"/>
                </a:lnTo>
                <a:cubicBezTo>
                  <a:pt x="799" y="2426"/>
                  <a:pt x="763" y="2467"/>
                  <a:pt x="728" y="2497"/>
                </a:cubicBezTo>
                <a:lnTo>
                  <a:pt x="615" y="2585"/>
                </a:lnTo>
                <a:cubicBezTo>
                  <a:pt x="580" y="2615"/>
                  <a:pt x="538" y="2644"/>
                  <a:pt x="503" y="2662"/>
                </a:cubicBezTo>
                <a:cubicBezTo>
                  <a:pt x="467" y="2686"/>
                  <a:pt x="432" y="2709"/>
                  <a:pt x="402" y="2733"/>
                </a:cubicBezTo>
                <a:cubicBezTo>
                  <a:pt x="361" y="2751"/>
                  <a:pt x="331" y="2775"/>
                  <a:pt x="302" y="2792"/>
                </a:cubicBezTo>
                <a:cubicBezTo>
                  <a:pt x="237" y="2822"/>
                  <a:pt x="184" y="2851"/>
                  <a:pt x="142" y="2869"/>
                </a:cubicBezTo>
                <a:cubicBezTo>
                  <a:pt x="53" y="2916"/>
                  <a:pt x="0" y="2940"/>
                  <a:pt x="0" y="2940"/>
                </a:cubicBezTo>
                <a:cubicBezTo>
                  <a:pt x="0" y="2940"/>
                  <a:pt x="53" y="2916"/>
                  <a:pt x="148" y="2881"/>
                </a:cubicBezTo>
                <a:cubicBezTo>
                  <a:pt x="195" y="2863"/>
                  <a:pt x="243" y="2834"/>
                  <a:pt x="314" y="2804"/>
                </a:cubicBezTo>
                <a:cubicBezTo>
                  <a:pt x="379" y="2769"/>
                  <a:pt x="444" y="2733"/>
                  <a:pt x="521" y="2686"/>
                </a:cubicBezTo>
                <a:cubicBezTo>
                  <a:pt x="556" y="2662"/>
                  <a:pt x="592" y="2639"/>
                  <a:pt x="627" y="2615"/>
                </a:cubicBezTo>
                <a:cubicBezTo>
                  <a:pt x="669" y="2585"/>
                  <a:pt x="710" y="2556"/>
                  <a:pt x="745" y="2526"/>
                </a:cubicBezTo>
                <a:cubicBezTo>
                  <a:pt x="787" y="2491"/>
                  <a:pt x="828" y="2467"/>
                  <a:pt x="864" y="2426"/>
                </a:cubicBezTo>
                <a:lnTo>
                  <a:pt x="976" y="2319"/>
                </a:lnTo>
                <a:cubicBezTo>
                  <a:pt x="1012" y="2272"/>
                  <a:pt x="1053" y="2236"/>
                  <a:pt x="1088" y="2189"/>
                </a:cubicBezTo>
                <a:cubicBezTo>
                  <a:pt x="1118" y="2148"/>
                  <a:pt x="1153" y="2100"/>
                  <a:pt x="1189" y="2059"/>
                </a:cubicBezTo>
                <a:cubicBezTo>
                  <a:pt x="1260" y="1970"/>
                  <a:pt x="1325" y="1876"/>
                  <a:pt x="1384" y="1769"/>
                </a:cubicBezTo>
                <a:cubicBezTo>
                  <a:pt x="1443" y="1669"/>
                  <a:pt x="1496" y="1562"/>
                  <a:pt x="1538" y="1462"/>
                </a:cubicBezTo>
                <a:cubicBezTo>
                  <a:pt x="1585" y="1355"/>
                  <a:pt x="1621" y="1255"/>
                  <a:pt x="1656" y="1148"/>
                </a:cubicBezTo>
                <a:cubicBezTo>
                  <a:pt x="1721" y="941"/>
                  <a:pt x="1769" y="740"/>
                  <a:pt x="1798" y="574"/>
                </a:cubicBezTo>
                <a:cubicBezTo>
                  <a:pt x="1823" y="414"/>
                  <a:pt x="1834" y="278"/>
                  <a:pt x="1838"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7288835" y="755878"/>
            <a:ext cx="117878" cy="80629"/>
          </a:xfrm>
          <a:custGeom>
            <a:avLst/>
            <a:gdLst/>
            <a:ahLst/>
            <a:cxnLst/>
            <a:rect l="l" t="t" r="r" b="b"/>
            <a:pathLst>
              <a:path w="2100" h="1414" extrusionOk="0">
                <a:moveTo>
                  <a:pt x="2100" y="0"/>
                </a:moveTo>
                <a:cubicBezTo>
                  <a:pt x="2100" y="0"/>
                  <a:pt x="2076" y="36"/>
                  <a:pt x="2017" y="95"/>
                </a:cubicBezTo>
                <a:cubicBezTo>
                  <a:pt x="1975" y="154"/>
                  <a:pt x="1910" y="237"/>
                  <a:pt x="1833" y="331"/>
                </a:cubicBezTo>
                <a:cubicBezTo>
                  <a:pt x="1751" y="432"/>
                  <a:pt x="1656" y="532"/>
                  <a:pt x="1555" y="645"/>
                </a:cubicBezTo>
                <a:cubicBezTo>
                  <a:pt x="1443" y="751"/>
                  <a:pt x="1325" y="863"/>
                  <a:pt x="1189" y="964"/>
                </a:cubicBezTo>
                <a:cubicBezTo>
                  <a:pt x="1124" y="1011"/>
                  <a:pt x="1059" y="1059"/>
                  <a:pt x="994" y="1100"/>
                </a:cubicBezTo>
                <a:cubicBezTo>
                  <a:pt x="923" y="1147"/>
                  <a:pt x="852" y="1189"/>
                  <a:pt x="787" y="1218"/>
                </a:cubicBezTo>
                <a:cubicBezTo>
                  <a:pt x="745" y="1236"/>
                  <a:pt x="716" y="1248"/>
                  <a:pt x="680" y="1266"/>
                </a:cubicBezTo>
                <a:cubicBezTo>
                  <a:pt x="651" y="1277"/>
                  <a:pt x="615" y="1289"/>
                  <a:pt x="586" y="1301"/>
                </a:cubicBezTo>
                <a:cubicBezTo>
                  <a:pt x="556" y="1307"/>
                  <a:pt x="520" y="1325"/>
                  <a:pt x="491" y="1331"/>
                </a:cubicBezTo>
                <a:lnTo>
                  <a:pt x="402" y="1354"/>
                </a:lnTo>
                <a:cubicBezTo>
                  <a:pt x="343" y="1366"/>
                  <a:pt x="290" y="1372"/>
                  <a:pt x="237" y="1384"/>
                </a:cubicBezTo>
                <a:cubicBezTo>
                  <a:pt x="195" y="1390"/>
                  <a:pt x="148" y="1390"/>
                  <a:pt x="112" y="1396"/>
                </a:cubicBezTo>
                <a:cubicBezTo>
                  <a:pt x="47" y="1408"/>
                  <a:pt x="0" y="1408"/>
                  <a:pt x="0" y="1408"/>
                </a:cubicBezTo>
                <a:cubicBezTo>
                  <a:pt x="0" y="1408"/>
                  <a:pt x="36" y="1408"/>
                  <a:pt x="112" y="1413"/>
                </a:cubicBezTo>
                <a:cubicBezTo>
                  <a:pt x="148" y="1408"/>
                  <a:pt x="195" y="1408"/>
                  <a:pt x="243" y="1408"/>
                </a:cubicBezTo>
                <a:cubicBezTo>
                  <a:pt x="296" y="1396"/>
                  <a:pt x="355" y="1396"/>
                  <a:pt x="414" y="1384"/>
                </a:cubicBezTo>
                <a:cubicBezTo>
                  <a:pt x="444" y="1372"/>
                  <a:pt x="479" y="1366"/>
                  <a:pt x="509" y="1360"/>
                </a:cubicBezTo>
                <a:cubicBezTo>
                  <a:pt x="550" y="1354"/>
                  <a:pt x="580" y="1343"/>
                  <a:pt x="615" y="1331"/>
                </a:cubicBezTo>
                <a:cubicBezTo>
                  <a:pt x="651" y="1325"/>
                  <a:pt x="680" y="1307"/>
                  <a:pt x="716" y="1295"/>
                </a:cubicBezTo>
                <a:cubicBezTo>
                  <a:pt x="757" y="1277"/>
                  <a:pt x="787" y="1266"/>
                  <a:pt x="822" y="1248"/>
                </a:cubicBezTo>
                <a:cubicBezTo>
                  <a:pt x="893" y="1218"/>
                  <a:pt x="970" y="1183"/>
                  <a:pt x="1035" y="1136"/>
                </a:cubicBezTo>
                <a:cubicBezTo>
                  <a:pt x="1112" y="1094"/>
                  <a:pt x="1177" y="1047"/>
                  <a:pt x="1242" y="1000"/>
                </a:cubicBezTo>
                <a:cubicBezTo>
                  <a:pt x="1372" y="893"/>
                  <a:pt x="1502" y="787"/>
                  <a:pt x="1603" y="674"/>
                </a:cubicBezTo>
                <a:cubicBezTo>
                  <a:pt x="1715" y="562"/>
                  <a:pt x="1804" y="444"/>
                  <a:pt x="1881" y="349"/>
                </a:cubicBezTo>
                <a:cubicBezTo>
                  <a:pt x="2029" y="148"/>
                  <a:pt x="2100" y="0"/>
                  <a:pt x="2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7282492" y="865473"/>
            <a:ext cx="149143" cy="50636"/>
          </a:xfrm>
          <a:custGeom>
            <a:avLst/>
            <a:gdLst/>
            <a:ahLst/>
            <a:cxnLst/>
            <a:rect l="l" t="t" r="r" b="b"/>
            <a:pathLst>
              <a:path w="2657" h="888" extrusionOk="0">
                <a:moveTo>
                  <a:pt x="2656" y="0"/>
                </a:moveTo>
                <a:cubicBezTo>
                  <a:pt x="2656" y="0"/>
                  <a:pt x="2532" y="136"/>
                  <a:pt x="2313" y="319"/>
                </a:cubicBezTo>
                <a:cubicBezTo>
                  <a:pt x="2207" y="408"/>
                  <a:pt x="2071" y="485"/>
                  <a:pt x="1923" y="568"/>
                </a:cubicBezTo>
                <a:cubicBezTo>
                  <a:pt x="1852" y="603"/>
                  <a:pt x="1769" y="645"/>
                  <a:pt x="1686" y="680"/>
                </a:cubicBezTo>
                <a:cubicBezTo>
                  <a:pt x="1597" y="716"/>
                  <a:pt x="1521" y="745"/>
                  <a:pt x="1426" y="769"/>
                </a:cubicBezTo>
                <a:cubicBezTo>
                  <a:pt x="1337" y="793"/>
                  <a:pt x="1254" y="810"/>
                  <a:pt x="1160" y="828"/>
                </a:cubicBezTo>
                <a:cubicBezTo>
                  <a:pt x="1071" y="834"/>
                  <a:pt x="982" y="852"/>
                  <a:pt x="906" y="852"/>
                </a:cubicBezTo>
                <a:cubicBezTo>
                  <a:pt x="823" y="852"/>
                  <a:pt x="740" y="852"/>
                  <a:pt x="663" y="840"/>
                </a:cubicBezTo>
                <a:cubicBezTo>
                  <a:pt x="622" y="834"/>
                  <a:pt x="586" y="834"/>
                  <a:pt x="551" y="828"/>
                </a:cubicBezTo>
                <a:cubicBezTo>
                  <a:pt x="515" y="828"/>
                  <a:pt x="486" y="822"/>
                  <a:pt x="444" y="810"/>
                </a:cubicBezTo>
                <a:cubicBezTo>
                  <a:pt x="379" y="799"/>
                  <a:pt x="314" y="781"/>
                  <a:pt x="261" y="769"/>
                </a:cubicBezTo>
                <a:cubicBezTo>
                  <a:pt x="202" y="745"/>
                  <a:pt x="160" y="739"/>
                  <a:pt x="119" y="722"/>
                </a:cubicBezTo>
                <a:cubicBezTo>
                  <a:pt x="48" y="692"/>
                  <a:pt x="1" y="680"/>
                  <a:pt x="1" y="680"/>
                </a:cubicBezTo>
                <a:lnTo>
                  <a:pt x="1" y="680"/>
                </a:lnTo>
                <a:cubicBezTo>
                  <a:pt x="1" y="680"/>
                  <a:pt x="48" y="704"/>
                  <a:pt x="119" y="733"/>
                </a:cubicBezTo>
                <a:cubicBezTo>
                  <a:pt x="160" y="745"/>
                  <a:pt x="202" y="763"/>
                  <a:pt x="255" y="781"/>
                </a:cubicBezTo>
                <a:cubicBezTo>
                  <a:pt x="314" y="799"/>
                  <a:pt x="373" y="822"/>
                  <a:pt x="438" y="834"/>
                </a:cubicBezTo>
                <a:cubicBezTo>
                  <a:pt x="468" y="840"/>
                  <a:pt x="503" y="852"/>
                  <a:pt x="539" y="858"/>
                </a:cubicBezTo>
                <a:cubicBezTo>
                  <a:pt x="568" y="864"/>
                  <a:pt x="616" y="864"/>
                  <a:pt x="651" y="869"/>
                </a:cubicBezTo>
                <a:cubicBezTo>
                  <a:pt x="734" y="881"/>
                  <a:pt x="817" y="887"/>
                  <a:pt x="906" y="887"/>
                </a:cubicBezTo>
                <a:cubicBezTo>
                  <a:pt x="994" y="887"/>
                  <a:pt x="1083" y="881"/>
                  <a:pt x="1172" y="864"/>
                </a:cubicBezTo>
                <a:cubicBezTo>
                  <a:pt x="1266" y="852"/>
                  <a:pt x="1355" y="828"/>
                  <a:pt x="1444" y="804"/>
                </a:cubicBezTo>
                <a:cubicBezTo>
                  <a:pt x="1532" y="775"/>
                  <a:pt x="1621" y="745"/>
                  <a:pt x="1704" y="710"/>
                </a:cubicBezTo>
                <a:cubicBezTo>
                  <a:pt x="1787" y="674"/>
                  <a:pt x="1864" y="633"/>
                  <a:pt x="1941" y="592"/>
                </a:cubicBezTo>
                <a:cubicBezTo>
                  <a:pt x="2023" y="550"/>
                  <a:pt x="2088" y="503"/>
                  <a:pt x="2153" y="455"/>
                </a:cubicBezTo>
                <a:cubicBezTo>
                  <a:pt x="2218" y="414"/>
                  <a:pt x="2278" y="373"/>
                  <a:pt x="2331" y="325"/>
                </a:cubicBezTo>
                <a:cubicBezTo>
                  <a:pt x="2544" y="148"/>
                  <a:pt x="2656" y="0"/>
                  <a:pt x="2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7177245" y="448303"/>
            <a:ext cx="575412" cy="790784"/>
          </a:xfrm>
          <a:custGeom>
            <a:avLst/>
            <a:gdLst/>
            <a:ahLst/>
            <a:cxnLst/>
            <a:rect l="l" t="t" r="r" b="b"/>
            <a:pathLst>
              <a:path w="10251" h="13868" extrusionOk="0">
                <a:moveTo>
                  <a:pt x="2852" y="42"/>
                </a:moveTo>
                <a:lnTo>
                  <a:pt x="2852" y="42"/>
                </a:lnTo>
                <a:cubicBezTo>
                  <a:pt x="2763" y="65"/>
                  <a:pt x="2668" y="89"/>
                  <a:pt x="2579" y="107"/>
                </a:cubicBezTo>
                <a:cubicBezTo>
                  <a:pt x="1308" y="432"/>
                  <a:pt x="332" y="1615"/>
                  <a:pt x="421" y="2904"/>
                </a:cubicBezTo>
                <a:cubicBezTo>
                  <a:pt x="663" y="6494"/>
                  <a:pt x="1" y="9250"/>
                  <a:pt x="249" y="12846"/>
                </a:cubicBezTo>
                <a:cubicBezTo>
                  <a:pt x="604" y="12958"/>
                  <a:pt x="1787" y="13201"/>
                  <a:pt x="2307" y="13260"/>
                </a:cubicBezTo>
                <a:cubicBezTo>
                  <a:pt x="1692" y="8026"/>
                  <a:pt x="2514" y="1698"/>
                  <a:pt x="2852" y="42"/>
                </a:cubicBezTo>
                <a:close/>
                <a:moveTo>
                  <a:pt x="6447" y="0"/>
                </a:moveTo>
                <a:cubicBezTo>
                  <a:pt x="4241" y="2963"/>
                  <a:pt x="4709" y="10125"/>
                  <a:pt x="4969" y="13798"/>
                </a:cubicBezTo>
                <a:cubicBezTo>
                  <a:pt x="5035" y="13817"/>
                  <a:pt x="5675" y="13867"/>
                  <a:pt x="6450" y="13867"/>
                </a:cubicBezTo>
                <a:cubicBezTo>
                  <a:pt x="7606" y="13867"/>
                  <a:pt x="9063" y="13755"/>
                  <a:pt x="9375" y="13260"/>
                </a:cubicBezTo>
                <a:cubicBezTo>
                  <a:pt x="9523" y="9735"/>
                  <a:pt x="10215" y="8138"/>
                  <a:pt x="10244" y="4525"/>
                </a:cubicBezTo>
                <a:cubicBezTo>
                  <a:pt x="10250" y="3123"/>
                  <a:pt x="9511" y="1012"/>
                  <a:pt x="8192" y="462"/>
                </a:cubicBezTo>
                <a:cubicBezTo>
                  <a:pt x="7689" y="249"/>
                  <a:pt x="7062" y="95"/>
                  <a:pt x="6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7379768" y="301929"/>
            <a:ext cx="135840" cy="178423"/>
          </a:xfrm>
          <a:custGeom>
            <a:avLst/>
            <a:gdLst/>
            <a:ahLst/>
            <a:cxnLst/>
            <a:rect l="l" t="t" r="r" b="b"/>
            <a:pathLst>
              <a:path w="2420" h="3129" extrusionOk="0">
                <a:moveTo>
                  <a:pt x="2419" y="1"/>
                </a:moveTo>
                <a:lnTo>
                  <a:pt x="1" y="391"/>
                </a:lnTo>
                <a:lnTo>
                  <a:pt x="1" y="2786"/>
                </a:lnTo>
                <a:cubicBezTo>
                  <a:pt x="319" y="3015"/>
                  <a:pt x="696" y="3129"/>
                  <a:pt x="1073" y="3129"/>
                </a:cubicBezTo>
                <a:cubicBezTo>
                  <a:pt x="1437" y="3129"/>
                  <a:pt x="1801" y="3022"/>
                  <a:pt x="2112" y="2810"/>
                </a:cubicBezTo>
                <a:lnTo>
                  <a:pt x="2337" y="2650"/>
                </a:lnTo>
                <a:lnTo>
                  <a:pt x="2419" y="1"/>
                </a:ln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7366184" y="443913"/>
            <a:ext cx="156384" cy="51662"/>
          </a:xfrm>
          <a:custGeom>
            <a:avLst/>
            <a:gdLst/>
            <a:ahLst/>
            <a:cxnLst/>
            <a:rect l="l" t="t" r="r" b="b"/>
            <a:pathLst>
              <a:path w="2786" h="906" extrusionOk="0">
                <a:moveTo>
                  <a:pt x="2768" y="0"/>
                </a:moveTo>
                <a:cubicBezTo>
                  <a:pt x="2768" y="0"/>
                  <a:pt x="2768" y="18"/>
                  <a:pt x="2756" y="30"/>
                </a:cubicBezTo>
                <a:cubicBezTo>
                  <a:pt x="2762" y="54"/>
                  <a:pt x="2756" y="89"/>
                  <a:pt x="2750" y="142"/>
                </a:cubicBezTo>
                <a:cubicBezTo>
                  <a:pt x="2738" y="172"/>
                  <a:pt x="2732" y="196"/>
                  <a:pt x="2726" y="225"/>
                </a:cubicBezTo>
                <a:lnTo>
                  <a:pt x="2679" y="314"/>
                </a:lnTo>
                <a:cubicBezTo>
                  <a:pt x="2644" y="361"/>
                  <a:pt x="2602" y="420"/>
                  <a:pt x="2531" y="479"/>
                </a:cubicBezTo>
                <a:cubicBezTo>
                  <a:pt x="2502" y="509"/>
                  <a:pt x="2466" y="539"/>
                  <a:pt x="2431" y="562"/>
                </a:cubicBezTo>
                <a:cubicBezTo>
                  <a:pt x="2407" y="568"/>
                  <a:pt x="2395" y="586"/>
                  <a:pt x="2372" y="598"/>
                </a:cubicBezTo>
                <a:cubicBezTo>
                  <a:pt x="2354" y="615"/>
                  <a:pt x="2336" y="621"/>
                  <a:pt x="2312" y="639"/>
                </a:cubicBezTo>
                <a:cubicBezTo>
                  <a:pt x="2224" y="686"/>
                  <a:pt x="2135" y="728"/>
                  <a:pt x="2029" y="757"/>
                </a:cubicBezTo>
                <a:cubicBezTo>
                  <a:pt x="1981" y="775"/>
                  <a:pt x="1928" y="787"/>
                  <a:pt x="1875" y="799"/>
                </a:cubicBezTo>
                <a:cubicBezTo>
                  <a:pt x="1822" y="817"/>
                  <a:pt x="1762" y="822"/>
                  <a:pt x="1715" y="828"/>
                </a:cubicBezTo>
                <a:cubicBezTo>
                  <a:pt x="1656" y="834"/>
                  <a:pt x="1603" y="834"/>
                  <a:pt x="1544" y="846"/>
                </a:cubicBezTo>
                <a:lnTo>
                  <a:pt x="1372" y="846"/>
                </a:lnTo>
                <a:cubicBezTo>
                  <a:pt x="1313" y="846"/>
                  <a:pt x="1260" y="834"/>
                  <a:pt x="1201" y="834"/>
                </a:cubicBezTo>
                <a:cubicBezTo>
                  <a:pt x="1141" y="834"/>
                  <a:pt x="1094" y="828"/>
                  <a:pt x="1035" y="822"/>
                </a:cubicBezTo>
                <a:cubicBezTo>
                  <a:pt x="982" y="817"/>
                  <a:pt x="923" y="805"/>
                  <a:pt x="869" y="799"/>
                </a:cubicBezTo>
                <a:cubicBezTo>
                  <a:pt x="816" y="793"/>
                  <a:pt x="769" y="787"/>
                  <a:pt x="716" y="769"/>
                </a:cubicBezTo>
                <a:cubicBezTo>
                  <a:pt x="662" y="763"/>
                  <a:pt x="621" y="746"/>
                  <a:pt x="568" y="734"/>
                </a:cubicBezTo>
                <a:cubicBezTo>
                  <a:pt x="515" y="716"/>
                  <a:pt x="473" y="704"/>
                  <a:pt x="426" y="681"/>
                </a:cubicBezTo>
                <a:cubicBezTo>
                  <a:pt x="337" y="645"/>
                  <a:pt x="254" y="598"/>
                  <a:pt x="189" y="550"/>
                </a:cubicBezTo>
                <a:cubicBezTo>
                  <a:pt x="124" y="497"/>
                  <a:pt x="71" y="438"/>
                  <a:pt x="41" y="379"/>
                </a:cubicBezTo>
                <a:cubicBezTo>
                  <a:pt x="6" y="320"/>
                  <a:pt x="6" y="261"/>
                  <a:pt x="6" y="207"/>
                </a:cubicBezTo>
                <a:cubicBezTo>
                  <a:pt x="12" y="154"/>
                  <a:pt x="18" y="119"/>
                  <a:pt x="35" y="95"/>
                </a:cubicBezTo>
                <a:lnTo>
                  <a:pt x="35" y="95"/>
                </a:lnTo>
                <a:cubicBezTo>
                  <a:pt x="18" y="119"/>
                  <a:pt x="6" y="154"/>
                  <a:pt x="0" y="207"/>
                </a:cubicBezTo>
                <a:cubicBezTo>
                  <a:pt x="0" y="255"/>
                  <a:pt x="0" y="320"/>
                  <a:pt x="30" y="385"/>
                </a:cubicBezTo>
                <a:cubicBezTo>
                  <a:pt x="59" y="450"/>
                  <a:pt x="106" y="509"/>
                  <a:pt x="177" y="568"/>
                </a:cubicBezTo>
                <a:cubicBezTo>
                  <a:pt x="248" y="621"/>
                  <a:pt x="331" y="675"/>
                  <a:pt x="420" y="710"/>
                </a:cubicBezTo>
                <a:cubicBezTo>
                  <a:pt x="509" y="746"/>
                  <a:pt x="609" y="787"/>
                  <a:pt x="716" y="805"/>
                </a:cubicBezTo>
                <a:cubicBezTo>
                  <a:pt x="769" y="822"/>
                  <a:pt x="828" y="828"/>
                  <a:pt x="875" y="846"/>
                </a:cubicBezTo>
                <a:cubicBezTo>
                  <a:pt x="929" y="858"/>
                  <a:pt x="982" y="864"/>
                  <a:pt x="1041" y="876"/>
                </a:cubicBezTo>
                <a:cubicBezTo>
                  <a:pt x="1094" y="888"/>
                  <a:pt x="1153" y="893"/>
                  <a:pt x="1212" y="893"/>
                </a:cubicBezTo>
                <a:cubicBezTo>
                  <a:pt x="1260" y="893"/>
                  <a:pt x="1319" y="905"/>
                  <a:pt x="1378" y="905"/>
                </a:cubicBezTo>
                <a:cubicBezTo>
                  <a:pt x="1405" y="899"/>
                  <a:pt x="1433" y="899"/>
                  <a:pt x="1462" y="899"/>
                </a:cubicBezTo>
                <a:cubicBezTo>
                  <a:pt x="1490" y="899"/>
                  <a:pt x="1520" y="899"/>
                  <a:pt x="1550" y="893"/>
                </a:cubicBezTo>
                <a:cubicBezTo>
                  <a:pt x="1609" y="893"/>
                  <a:pt x="1662" y="888"/>
                  <a:pt x="1721" y="882"/>
                </a:cubicBezTo>
                <a:cubicBezTo>
                  <a:pt x="1774" y="876"/>
                  <a:pt x="1833" y="864"/>
                  <a:pt x="1881" y="852"/>
                </a:cubicBezTo>
                <a:cubicBezTo>
                  <a:pt x="1940" y="834"/>
                  <a:pt x="1993" y="822"/>
                  <a:pt x="2046" y="805"/>
                </a:cubicBezTo>
                <a:cubicBezTo>
                  <a:pt x="2147" y="775"/>
                  <a:pt x="2247" y="734"/>
                  <a:pt x="2336" y="681"/>
                </a:cubicBezTo>
                <a:cubicBezTo>
                  <a:pt x="2354" y="669"/>
                  <a:pt x="2378" y="657"/>
                  <a:pt x="2401" y="645"/>
                </a:cubicBezTo>
                <a:cubicBezTo>
                  <a:pt x="2425" y="627"/>
                  <a:pt x="2437" y="615"/>
                  <a:pt x="2460" y="598"/>
                </a:cubicBezTo>
                <a:cubicBezTo>
                  <a:pt x="2496" y="568"/>
                  <a:pt x="2531" y="539"/>
                  <a:pt x="2561" y="509"/>
                </a:cubicBezTo>
                <a:cubicBezTo>
                  <a:pt x="2632" y="450"/>
                  <a:pt x="2673" y="385"/>
                  <a:pt x="2709" y="326"/>
                </a:cubicBezTo>
                <a:cubicBezTo>
                  <a:pt x="2732" y="296"/>
                  <a:pt x="2738" y="267"/>
                  <a:pt x="2756" y="237"/>
                </a:cubicBezTo>
                <a:cubicBezTo>
                  <a:pt x="2762" y="207"/>
                  <a:pt x="2768" y="178"/>
                  <a:pt x="2780" y="154"/>
                </a:cubicBezTo>
                <a:cubicBezTo>
                  <a:pt x="2786" y="107"/>
                  <a:pt x="2786" y="65"/>
                  <a:pt x="2780" y="36"/>
                </a:cubicBezTo>
                <a:cubicBezTo>
                  <a:pt x="2768" y="18"/>
                  <a:pt x="2768"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7312354" y="123223"/>
            <a:ext cx="206230" cy="294064"/>
          </a:xfrm>
          <a:custGeom>
            <a:avLst/>
            <a:gdLst/>
            <a:ahLst/>
            <a:cxnLst/>
            <a:rect l="l" t="t" r="r" b="b"/>
            <a:pathLst>
              <a:path w="3674" h="5157" extrusionOk="0">
                <a:moveTo>
                  <a:pt x="1535" y="0"/>
                </a:moveTo>
                <a:cubicBezTo>
                  <a:pt x="864" y="0"/>
                  <a:pt x="281" y="502"/>
                  <a:pt x="214" y="1177"/>
                </a:cubicBezTo>
                <a:lnTo>
                  <a:pt x="72" y="3679"/>
                </a:lnTo>
                <a:cubicBezTo>
                  <a:pt x="1" y="4388"/>
                  <a:pt x="474" y="5039"/>
                  <a:pt x="1166" y="5080"/>
                </a:cubicBezTo>
                <a:lnTo>
                  <a:pt x="1923" y="5151"/>
                </a:lnTo>
                <a:cubicBezTo>
                  <a:pt x="1966" y="5155"/>
                  <a:pt x="2008" y="5157"/>
                  <a:pt x="2049" y="5157"/>
                </a:cubicBezTo>
                <a:cubicBezTo>
                  <a:pt x="2723" y="5157"/>
                  <a:pt x="3294" y="4672"/>
                  <a:pt x="3366" y="4004"/>
                </a:cubicBezTo>
                <a:lnTo>
                  <a:pt x="3609" y="1490"/>
                </a:lnTo>
                <a:cubicBezTo>
                  <a:pt x="3674" y="781"/>
                  <a:pt x="3141" y="148"/>
                  <a:pt x="2420" y="83"/>
                </a:cubicBezTo>
                <a:lnTo>
                  <a:pt x="1657" y="6"/>
                </a:lnTo>
                <a:cubicBezTo>
                  <a:pt x="1616" y="2"/>
                  <a:pt x="1575" y="0"/>
                  <a:pt x="1535"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7347212" y="273817"/>
            <a:ext cx="18692" cy="29880"/>
          </a:xfrm>
          <a:custGeom>
            <a:avLst/>
            <a:gdLst/>
            <a:ahLst/>
            <a:cxnLst/>
            <a:rect l="l" t="t" r="r" b="b"/>
            <a:pathLst>
              <a:path w="333" h="524" extrusionOk="0">
                <a:moveTo>
                  <a:pt x="186" y="0"/>
                </a:moveTo>
                <a:cubicBezTo>
                  <a:pt x="168" y="0"/>
                  <a:pt x="150" y="4"/>
                  <a:pt x="137" y="9"/>
                </a:cubicBezTo>
                <a:cubicBezTo>
                  <a:pt x="119" y="20"/>
                  <a:pt x="113" y="26"/>
                  <a:pt x="96" y="32"/>
                </a:cubicBezTo>
                <a:lnTo>
                  <a:pt x="66" y="62"/>
                </a:lnTo>
                <a:cubicBezTo>
                  <a:pt x="54" y="80"/>
                  <a:pt x="48" y="85"/>
                  <a:pt x="36" y="97"/>
                </a:cubicBezTo>
                <a:cubicBezTo>
                  <a:pt x="25" y="109"/>
                  <a:pt x="25" y="121"/>
                  <a:pt x="19" y="139"/>
                </a:cubicBezTo>
                <a:cubicBezTo>
                  <a:pt x="7" y="168"/>
                  <a:pt x="1" y="198"/>
                  <a:pt x="1" y="227"/>
                </a:cubicBezTo>
                <a:lnTo>
                  <a:pt x="1" y="269"/>
                </a:lnTo>
                <a:cubicBezTo>
                  <a:pt x="1" y="287"/>
                  <a:pt x="7" y="298"/>
                  <a:pt x="7" y="316"/>
                </a:cubicBezTo>
                <a:cubicBezTo>
                  <a:pt x="7" y="328"/>
                  <a:pt x="19" y="334"/>
                  <a:pt x="25" y="352"/>
                </a:cubicBezTo>
                <a:cubicBezTo>
                  <a:pt x="31" y="363"/>
                  <a:pt x="36" y="381"/>
                  <a:pt x="48" y="387"/>
                </a:cubicBezTo>
                <a:cubicBezTo>
                  <a:pt x="60" y="411"/>
                  <a:pt x="78" y="434"/>
                  <a:pt x="101" y="446"/>
                </a:cubicBezTo>
                <a:cubicBezTo>
                  <a:pt x="119" y="464"/>
                  <a:pt x="137" y="476"/>
                  <a:pt x="155" y="482"/>
                </a:cubicBezTo>
                <a:cubicBezTo>
                  <a:pt x="172" y="494"/>
                  <a:pt x="196" y="499"/>
                  <a:pt x="208" y="505"/>
                </a:cubicBezTo>
                <a:cubicBezTo>
                  <a:pt x="232" y="505"/>
                  <a:pt x="237" y="517"/>
                  <a:pt x="255" y="517"/>
                </a:cubicBezTo>
                <a:cubicBezTo>
                  <a:pt x="273" y="523"/>
                  <a:pt x="291" y="523"/>
                  <a:pt x="291" y="523"/>
                </a:cubicBezTo>
                <a:cubicBezTo>
                  <a:pt x="291" y="523"/>
                  <a:pt x="273" y="517"/>
                  <a:pt x="273" y="499"/>
                </a:cubicBezTo>
                <a:cubicBezTo>
                  <a:pt x="267" y="494"/>
                  <a:pt x="255" y="482"/>
                  <a:pt x="237" y="476"/>
                </a:cubicBezTo>
                <a:cubicBezTo>
                  <a:pt x="226" y="470"/>
                  <a:pt x="208" y="452"/>
                  <a:pt x="196" y="446"/>
                </a:cubicBezTo>
                <a:cubicBezTo>
                  <a:pt x="178" y="440"/>
                  <a:pt x="167" y="423"/>
                  <a:pt x="149" y="411"/>
                </a:cubicBezTo>
                <a:cubicBezTo>
                  <a:pt x="125" y="393"/>
                  <a:pt x="119" y="375"/>
                  <a:pt x="107" y="358"/>
                </a:cubicBezTo>
                <a:cubicBezTo>
                  <a:pt x="90" y="334"/>
                  <a:pt x="84" y="316"/>
                  <a:pt x="78" y="292"/>
                </a:cubicBezTo>
                <a:cubicBezTo>
                  <a:pt x="78" y="275"/>
                  <a:pt x="66" y="269"/>
                  <a:pt x="66" y="257"/>
                </a:cubicBezTo>
                <a:lnTo>
                  <a:pt x="66" y="216"/>
                </a:lnTo>
                <a:cubicBezTo>
                  <a:pt x="66" y="198"/>
                  <a:pt x="78" y="174"/>
                  <a:pt x="84" y="151"/>
                </a:cubicBezTo>
                <a:cubicBezTo>
                  <a:pt x="90" y="145"/>
                  <a:pt x="90" y="127"/>
                  <a:pt x="96" y="121"/>
                </a:cubicBezTo>
                <a:cubicBezTo>
                  <a:pt x="96" y="109"/>
                  <a:pt x="107" y="103"/>
                  <a:pt x="113" y="91"/>
                </a:cubicBezTo>
                <a:cubicBezTo>
                  <a:pt x="119" y="68"/>
                  <a:pt x="143" y="62"/>
                  <a:pt x="155" y="50"/>
                </a:cubicBezTo>
                <a:cubicBezTo>
                  <a:pt x="172" y="38"/>
                  <a:pt x="184" y="32"/>
                  <a:pt x="208" y="32"/>
                </a:cubicBezTo>
                <a:cubicBezTo>
                  <a:pt x="216" y="30"/>
                  <a:pt x="222" y="30"/>
                  <a:pt x="228" y="30"/>
                </a:cubicBezTo>
                <a:cubicBezTo>
                  <a:pt x="240" y="30"/>
                  <a:pt x="249" y="32"/>
                  <a:pt x="261" y="32"/>
                </a:cubicBezTo>
                <a:cubicBezTo>
                  <a:pt x="273" y="32"/>
                  <a:pt x="291" y="32"/>
                  <a:pt x="297" y="38"/>
                </a:cubicBezTo>
                <a:cubicBezTo>
                  <a:pt x="320" y="50"/>
                  <a:pt x="332" y="56"/>
                  <a:pt x="332" y="56"/>
                </a:cubicBezTo>
                <a:cubicBezTo>
                  <a:pt x="332" y="56"/>
                  <a:pt x="326" y="50"/>
                  <a:pt x="303" y="32"/>
                </a:cubicBezTo>
                <a:cubicBezTo>
                  <a:pt x="297" y="26"/>
                  <a:pt x="285" y="20"/>
                  <a:pt x="267" y="9"/>
                </a:cubicBezTo>
                <a:cubicBezTo>
                  <a:pt x="255" y="9"/>
                  <a:pt x="243" y="3"/>
                  <a:pt x="237" y="3"/>
                </a:cubicBezTo>
                <a:lnTo>
                  <a:pt x="208" y="3"/>
                </a:lnTo>
                <a:cubicBezTo>
                  <a:pt x="201" y="1"/>
                  <a:pt x="194" y="0"/>
                  <a:pt x="186"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7377804" y="396699"/>
            <a:ext cx="92338" cy="20300"/>
          </a:xfrm>
          <a:custGeom>
            <a:avLst/>
            <a:gdLst/>
            <a:ahLst/>
            <a:cxnLst/>
            <a:rect l="l" t="t" r="r" b="b"/>
            <a:pathLst>
              <a:path w="1645" h="356" extrusionOk="0">
                <a:moveTo>
                  <a:pt x="1644" y="0"/>
                </a:moveTo>
                <a:lnTo>
                  <a:pt x="1644" y="0"/>
                </a:lnTo>
                <a:cubicBezTo>
                  <a:pt x="1644" y="1"/>
                  <a:pt x="1626" y="18"/>
                  <a:pt x="1579" y="36"/>
                </a:cubicBezTo>
                <a:cubicBezTo>
                  <a:pt x="1555" y="54"/>
                  <a:pt x="1538" y="66"/>
                  <a:pt x="1508" y="83"/>
                </a:cubicBezTo>
                <a:cubicBezTo>
                  <a:pt x="1479" y="95"/>
                  <a:pt x="1449" y="113"/>
                  <a:pt x="1408" y="125"/>
                </a:cubicBezTo>
                <a:cubicBezTo>
                  <a:pt x="1372" y="148"/>
                  <a:pt x="1337" y="166"/>
                  <a:pt x="1289" y="178"/>
                </a:cubicBezTo>
                <a:cubicBezTo>
                  <a:pt x="1248" y="196"/>
                  <a:pt x="1201" y="207"/>
                  <a:pt x="1153" y="225"/>
                </a:cubicBezTo>
                <a:cubicBezTo>
                  <a:pt x="1106" y="237"/>
                  <a:pt x="1053" y="243"/>
                  <a:pt x="1005" y="261"/>
                </a:cubicBezTo>
                <a:cubicBezTo>
                  <a:pt x="952" y="272"/>
                  <a:pt x="899" y="284"/>
                  <a:pt x="846" y="290"/>
                </a:cubicBezTo>
                <a:cubicBezTo>
                  <a:pt x="798" y="296"/>
                  <a:pt x="745" y="296"/>
                  <a:pt x="692" y="302"/>
                </a:cubicBezTo>
                <a:cubicBezTo>
                  <a:pt x="639" y="302"/>
                  <a:pt x="591" y="314"/>
                  <a:pt x="538" y="314"/>
                </a:cubicBezTo>
                <a:cubicBezTo>
                  <a:pt x="444" y="314"/>
                  <a:pt x="343" y="314"/>
                  <a:pt x="266" y="302"/>
                </a:cubicBezTo>
                <a:cubicBezTo>
                  <a:pt x="183" y="302"/>
                  <a:pt x="118" y="296"/>
                  <a:pt x="71" y="290"/>
                </a:cubicBezTo>
                <a:cubicBezTo>
                  <a:pt x="24" y="284"/>
                  <a:pt x="0" y="284"/>
                  <a:pt x="0" y="284"/>
                </a:cubicBezTo>
                <a:lnTo>
                  <a:pt x="0" y="284"/>
                </a:lnTo>
                <a:cubicBezTo>
                  <a:pt x="0" y="284"/>
                  <a:pt x="101" y="314"/>
                  <a:pt x="248" y="332"/>
                </a:cubicBezTo>
                <a:cubicBezTo>
                  <a:pt x="331" y="343"/>
                  <a:pt x="426" y="355"/>
                  <a:pt x="532" y="355"/>
                </a:cubicBezTo>
                <a:lnTo>
                  <a:pt x="686" y="355"/>
                </a:lnTo>
                <a:cubicBezTo>
                  <a:pt x="739" y="349"/>
                  <a:pt x="798" y="349"/>
                  <a:pt x="846" y="343"/>
                </a:cubicBezTo>
                <a:cubicBezTo>
                  <a:pt x="905" y="332"/>
                  <a:pt x="958" y="326"/>
                  <a:pt x="1011" y="314"/>
                </a:cubicBezTo>
                <a:lnTo>
                  <a:pt x="1165" y="267"/>
                </a:lnTo>
                <a:cubicBezTo>
                  <a:pt x="1218" y="255"/>
                  <a:pt x="1260" y="237"/>
                  <a:pt x="1307" y="213"/>
                </a:cubicBezTo>
                <a:cubicBezTo>
                  <a:pt x="1348" y="196"/>
                  <a:pt x="1390" y="178"/>
                  <a:pt x="1425" y="154"/>
                </a:cubicBezTo>
                <a:cubicBezTo>
                  <a:pt x="1461" y="136"/>
                  <a:pt x="1490" y="113"/>
                  <a:pt x="1520" y="95"/>
                </a:cubicBezTo>
                <a:cubicBezTo>
                  <a:pt x="1544" y="77"/>
                  <a:pt x="1567" y="60"/>
                  <a:pt x="1585" y="48"/>
                </a:cubicBezTo>
                <a:cubicBezTo>
                  <a:pt x="1626" y="18"/>
                  <a:pt x="1644" y="1"/>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41"/>
          <p:cNvGrpSpPr/>
          <p:nvPr/>
        </p:nvGrpSpPr>
        <p:grpSpPr>
          <a:xfrm>
            <a:off x="7172979" y="1183483"/>
            <a:ext cx="611838" cy="1125721"/>
            <a:chOff x="6020651" y="2679040"/>
            <a:chExt cx="873930" cy="1582848"/>
          </a:xfrm>
        </p:grpSpPr>
        <p:sp>
          <p:nvSpPr>
            <p:cNvPr id="570" name="Google Shape;570;p41"/>
            <p:cNvSpPr/>
            <p:nvPr/>
          </p:nvSpPr>
          <p:spPr>
            <a:xfrm>
              <a:off x="6271925" y="2990045"/>
              <a:ext cx="115776" cy="18601"/>
            </a:xfrm>
            <a:custGeom>
              <a:avLst/>
              <a:gdLst/>
              <a:ahLst/>
              <a:cxnLst/>
              <a:rect l="l" t="t" r="r" b="b"/>
              <a:pathLst>
                <a:path w="1444" h="232" extrusionOk="0">
                  <a:moveTo>
                    <a:pt x="1" y="1"/>
                  </a:moveTo>
                  <a:cubicBezTo>
                    <a:pt x="1" y="1"/>
                    <a:pt x="89" y="24"/>
                    <a:pt x="225" y="54"/>
                  </a:cubicBezTo>
                  <a:cubicBezTo>
                    <a:pt x="290" y="66"/>
                    <a:pt x="373" y="84"/>
                    <a:pt x="450" y="95"/>
                  </a:cubicBezTo>
                  <a:lnTo>
                    <a:pt x="716" y="143"/>
                  </a:lnTo>
                  <a:cubicBezTo>
                    <a:pt x="811" y="155"/>
                    <a:pt x="905" y="161"/>
                    <a:pt x="982" y="178"/>
                  </a:cubicBezTo>
                  <a:cubicBezTo>
                    <a:pt x="1065" y="190"/>
                    <a:pt x="1148" y="202"/>
                    <a:pt x="1213" y="208"/>
                  </a:cubicBezTo>
                  <a:cubicBezTo>
                    <a:pt x="1355" y="220"/>
                    <a:pt x="1444" y="231"/>
                    <a:pt x="1444" y="231"/>
                  </a:cubicBezTo>
                  <a:cubicBezTo>
                    <a:pt x="1444" y="231"/>
                    <a:pt x="1361" y="208"/>
                    <a:pt x="1225" y="178"/>
                  </a:cubicBezTo>
                  <a:cubicBezTo>
                    <a:pt x="1154" y="161"/>
                    <a:pt x="1077" y="149"/>
                    <a:pt x="994" y="131"/>
                  </a:cubicBezTo>
                  <a:lnTo>
                    <a:pt x="728" y="90"/>
                  </a:lnTo>
                  <a:cubicBezTo>
                    <a:pt x="639" y="72"/>
                    <a:pt x="539" y="66"/>
                    <a:pt x="462" y="48"/>
                  </a:cubicBezTo>
                  <a:cubicBezTo>
                    <a:pt x="379" y="36"/>
                    <a:pt x="296" y="30"/>
                    <a:pt x="231" y="19"/>
                  </a:cubicBezTo>
                  <a:cubicBezTo>
                    <a:pt x="89" y="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6608107" y="4149880"/>
              <a:ext cx="286474" cy="112008"/>
            </a:xfrm>
            <a:custGeom>
              <a:avLst/>
              <a:gdLst/>
              <a:ahLst/>
              <a:cxnLst/>
              <a:rect l="l" t="t" r="r" b="b"/>
              <a:pathLst>
                <a:path w="3573" h="1397" extrusionOk="0">
                  <a:moveTo>
                    <a:pt x="3573" y="1"/>
                  </a:moveTo>
                  <a:cubicBezTo>
                    <a:pt x="3573" y="1"/>
                    <a:pt x="3342" y="84"/>
                    <a:pt x="3011" y="208"/>
                  </a:cubicBezTo>
                  <a:cubicBezTo>
                    <a:pt x="2839" y="267"/>
                    <a:pt x="2638" y="344"/>
                    <a:pt x="2431" y="421"/>
                  </a:cubicBezTo>
                  <a:cubicBezTo>
                    <a:pt x="2218" y="504"/>
                    <a:pt x="2000" y="586"/>
                    <a:pt x="1775" y="675"/>
                  </a:cubicBezTo>
                  <a:cubicBezTo>
                    <a:pt x="1556" y="764"/>
                    <a:pt x="1331" y="852"/>
                    <a:pt x="1124" y="935"/>
                  </a:cubicBezTo>
                  <a:cubicBezTo>
                    <a:pt x="917" y="1012"/>
                    <a:pt x="728" y="1095"/>
                    <a:pt x="557" y="1160"/>
                  </a:cubicBezTo>
                  <a:cubicBezTo>
                    <a:pt x="225" y="1302"/>
                    <a:pt x="1" y="1397"/>
                    <a:pt x="1" y="1397"/>
                  </a:cubicBezTo>
                  <a:cubicBezTo>
                    <a:pt x="1" y="1397"/>
                    <a:pt x="225" y="1320"/>
                    <a:pt x="562" y="1190"/>
                  </a:cubicBezTo>
                  <a:cubicBezTo>
                    <a:pt x="734" y="1130"/>
                    <a:pt x="935" y="1059"/>
                    <a:pt x="1142" y="977"/>
                  </a:cubicBezTo>
                  <a:cubicBezTo>
                    <a:pt x="1355" y="894"/>
                    <a:pt x="1574" y="817"/>
                    <a:pt x="1799" y="728"/>
                  </a:cubicBezTo>
                  <a:cubicBezTo>
                    <a:pt x="2017" y="640"/>
                    <a:pt x="2242" y="551"/>
                    <a:pt x="2449" y="468"/>
                  </a:cubicBezTo>
                  <a:cubicBezTo>
                    <a:pt x="2656" y="385"/>
                    <a:pt x="2845" y="302"/>
                    <a:pt x="3017" y="237"/>
                  </a:cubicBezTo>
                  <a:cubicBezTo>
                    <a:pt x="3348" y="95"/>
                    <a:pt x="3573" y="1"/>
                    <a:pt x="3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6020651" y="4220996"/>
              <a:ext cx="288318" cy="4410"/>
            </a:xfrm>
            <a:custGeom>
              <a:avLst/>
              <a:gdLst/>
              <a:ahLst/>
              <a:cxnLst/>
              <a:rect l="l" t="t" r="r" b="b"/>
              <a:pathLst>
                <a:path w="3596" h="55" extrusionOk="0">
                  <a:moveTo>
                    <a:pt x="1141" y="1"/>
                  </a:moveTo>
                  <a:cubicBezTo>
                    <a:pt x="929" y="1"/>
                    <a:pt x="733" y="7"/>
                    <a:pt x="562" y="7"/>
                  </a:cubicBezTo>
                  <a:cubicBezTo>
                    <a:pt x="225" y="19"/>
                    <a:pt x="0" y="25"/>
                    <a:pt x="0" y="25"/>
                  </a:cubicBezTo>
                  <a:cubicBezTo>
                    <a:pt x="0" y="25"/>
                    <a:pt x="231" y="31"/>
                    <a:pt x="562" y="36"/>
                  </a:cubicBezTo>
                  <a:cubicBezTo>
                    <a:pt x="733" y="36"/>
                    <a:pt x="934" y="48"/>
                    <a:pt x="1141" y="48"/>
                  </a:cubicBezTo>
                  <a:cubicBezTo>
                    <a:pt x="1348" y="48"/>
                    <a:pt x="1579" y="54"/>
                    <a:pt x="1798" y="54"/>
                  </a:cubicBezTo>
                  <a:lnTo>
                    <a:pt x="2454" y="54"/>
                  </a:lnTo>
                  <a:cubicBezTo>
                    <a:pt x="2673" y="54"/>
                    <a:pt x="2862" y="48"/>
                    <a:pt x="3034" y="48"/>
                  </a:cubicBezTo>
                  <a:cubicBezTo>
                    <a:pt x="3371" y="36"/>
                    <a:pt x="3596" y="31"/>
                    <a:pt x="3596" y="31"/>
                  </a:cubicBezTo>
                  <a:cubicBezTo>
                    <a:pt x="3596" y="31"/>
                    <a:pt x="3371" y="19"/>
                    <a:pt x="3034" y="19"/>
                  </a:cubicBezTo>
                  <a:cubicBezTo>
                    <a:pt x="2862" y="19"/>
                    <a:pt x="2661" y="7"/>
                    <a:pt x="2454" y="7"/>
                  </a:cubicBezTo>
                  <a:cubicBezTo>
                    <a:pt x="2247" y="7"/>
                    <a:pt x="2023" y="1"/>
                    <a:pt x="17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6509489" y="2698924"/>
              <a:ext cx="115295" cy="154181"/>
            </a:xfrm>
            <a:custGeom>
              <a:avLst/>
              <a:gdLst/>
              <a:ahLst/>
              <a:cxnLst/>
              <a:rect l="l" t="t" r="r" b="b"/>
              <a:pathLst>
                <a:path w="1438" h="1923" extrusionOk="0">
                  <a:moveTo>
                    <a:pt x="1438" y="1869"/>
                  </a:moveTo>
                  <a:cubicBezTo>
                    <a:pt x="1438" y="1869"/>
                    <a:pt x="1436" y="1869"/>
                    <a:pt x="1431" y="1871"/>
                  </a:cubicBezTo>
                  <a:lnTo>
                    <a:pt x="1431" y="1871"/>
                  </a:lnTo>
                  <a:cubicBezTo>
                    <a:pt x="1435" y="1870"/>
                    <a:pt x="1438" y="1869"/>
                    <a:pt x="1438" y="1869"/>
                  </a:cubicBezTo>
                  <a:close/>
                  <a:moveTo>
                    <a:pt x="24" y="1"/>
                  </a:moveTo>
                  <a:cubicBezTo>
                    <a:pt x="24" y="1"/>
                    <a:pt x="18" y="6"/>
                    <a:pt x="18" y="30"/>
                  </a:cubicBezTo>
                  <a:cubicBezTo>
                    <a:pt x="18" y="54"/>
                    <a:pt x="12" y="83"/>
                    <a:pt x="12" y="119"/>
                  </a:cubicBezTo>
                  <a:cubicBezTo>
                    <a:pt x="0" y="154"/>
                    <a:pt x="0" y="202"/>
                    <a:pt x="0" y="255"/>
                  </a:cubicBezTo>
                  <a:cubicBezTo>
                    <a:pt x="0" y="302"/>
                    <a:pt x="0" y="361"/>
                    <a:pt x="12" y="432"/>
                  </a:cubicBezTo>
                  <a:cubicBezTo>
                    <a:pt x="18" y="497"/>
                    <a:pt x="24" y="562"/>
                    <a:pt x="42" y="639"/>
                  </a:cubicBezTo>
                  <a:cubicBezTo>
                    <a:pt x="54" y="704"/>
                    <a:pt x="77" y="787"/>
                    <a:pt x="101" y="858"/>
                  </a:cubicBezTo>
                  <a:cubicBezTo>
                    <a:pt x="142" y="1012"/>
                    <a:pt x="207" y="1177"/>
                    <a:pt x="296" y="1325"/>
                  </a:cubicBezTo>
                  <a:cubicBezTo>
                    <a:pt x="385" y="1473"/>
                    <a:pt x="497" y="1609"/>
                    <a:pt x="621" y="1716"/>
                  </a:cubicBezTo>
                  <a:cubicBezTo>
                    <a:pt x="692" y="1769"/>
                    <a:pt x="757" y="1804"/>
                    <a:pt x="823" y="1840"/>
                  </a:cubicBezTo>
                  <a:cubicBezTo>
                    <a:pt x="894" y="1869"/>
                    <a:pt x="959" y="1893"/>
                    <a:pt x="1024" y="1905"/>
                  </a:cubicBezTo>
                  <a:cubicBezTo>
                    <a:pt x="1053" y="1917"/>
                    <a:pt x="1083" y="1917"/>
                    <a:pt x="1112" y="1923"/>
                  </a:cubicBezTo>
                  <a:lnTo>
                    <a:pt x="1195" y="1923"/>
                  </a:lnTo>
                  <a:cubicBezTo>
                    <a:pt x="1248" y="1917"/>
                    <a:pt x="1290" y="1911"/>
                    <a:pt x="1325" y="1899"/>
                  </a:cubicBezTo>
                  <a:cubicBezTo>
                    <a:pt x="1367" y="1893"/>
                    <a:pt x="1384" y="1887"/>
                    <a:pt x="1408" y="1881"/>
                  </a:cubicBezTo>
                  <a:cubicBezTo>
                    <a:pt x="1419" y="1876"/>
                    <a:pt x="1427" y="1873"/>
                    <a:pt x="1431" y="1871"/>
                  </a:cubicBezTo>
                  <a:lnTo>
                    <a:pt x="1431" y="1871"/>
                  </a:lnTo>
                  <a:cubicBezTo>
                    <a:pt x="1429" y="1872"/>
                    <a:pt x="1426" y="1872"/>
                    <a:pt x="1423" y="1872"/>
                  </a:cubicBezTo>
                  <a:cubicBezTo>
                    <a:pt x="1419" y="1872"/>
                    <a:pt x="1416" y="1871"/>
                    <a:pt x="1414" y="1869"/>
                  </a:cubicBezTo>
                  <a:cubicBezTo>
                    <a:pt x="1402" y="1869"/>
                    <a:pt x="1373" y="1887"/>
                    <a:pt x="1331" y="1887"/>
                  </a:cubicBezTo>
                  <a:cubicBezTo>
                    <a:pt x="1296" y="1893"/>
                    <a:pt x="1254" y="1893"/>
                    <a:pt x="1201" y="1893"/>
                  </a:cubicBezTo>
                  <a:cubicBezTo>
                    <a:pt x="1148" y="1893"/>
                    <a:pt x="1089" y="1887"/>
                    <a:pt x="1030" y="1869"/>
                  </a:cubicBezTo>
                  <a:cubicBezTo>
                    <a:pt x="970" y="1858"/>
                    <a:pt x="911" y="1828"/>
                    <a:pt x="846" y="1798"/>
                  </a:cubicBezTo>
                  <a:cubicBezTo>
                    <a:pt x="781" y="1769"/>
                    <a:pt x="722" y="1722"/>
                    <a:pt x="663" y="1674"/>
                  </a:cubicBezTo>
                  <a:cubicBezTo>
                    <a:pt x="545" y="1574"/>
                    <a:pt x="432" y="1444"/>
                    <a:pt x="349" y="1296"/>
                  </a:cubicBezTo>
                  <a:cubicBezTo>
                    <a:pt x="267" y="1148"/>
                    <a:pt x="202" y="994"/>
                    <a:pt x="148" y="846"/>
                  </a:cubicBezTo>
                  <a:cubicBezTo>
                    <a:pt x="131" y="763"/>
                    <a:pt x="107" y="698"/>
                    <a:pt x="89" y="622"/>
                  </a:cubicBezTo>
                  <a:cubicBezTo>
                    <a:pt x="77" y="556"/>
                    <a:pt x="66" y="480"/>
                    <a:pt x="54" y="420"/>
                  </a:cubicBezTo>
                  <a:cubicBezTo>
                    <a:pt x="42" y="361"/>
                    <a:pt x="42" y="302"/>
                    <a:pt x="36" y="255"/>
                  </a:cubicBezTo>
                  <a:cubicBezTo>
                    <a:pt x="24" y="202"/>
                    <a:pt x="24" y="154"/>
                    <a:pt x="24" y="119"/>
                  </a:cubicBezTo>
                  <a:lnTo>
                    <a:pt x="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6062824" y="2686096"/>
              <a:ext cx="120026" cy="139990"/>
            </a:xfrm>
            <a:custGeom>
              <a:avLst/>
              <a:gdLst/>
              <a:ahLst/>
              <a:cxnLst/>
              <a:rect l="l" t="t" r="r" b="b"/>
              <a:pathLst>
                <a:path w="1497" h="1746" extrusionOk="0">
                  <a:moveTo>
                    <a:pt x="1479" y="1"/>
                  </a:moveTo>
                  <a:cubicBezTo>
                    <a:pt x="1479" y="1"/>
                    <a:pt x="1479" y="42"/>
                    <a:pt x="1473" y="119"/>
                  </a:cubicBezTo>
                  <a:cubicBezTo>
                    <a:pt x="1461" y="190"/>
                    <a:pt x="1455" y="297"/>
                    <a:pt x="1432" y="415"/>
                  </a:cubicBezTo>
                  <a:cubicBezTo>
                    <a:pt x="1420" y="533"/>
                    <a:pt x="1384" y="669"/>
                    <a:pt x="1337" y="817"/>
                  </a:cubicBezTo>
                  <a:cubicBezTo>
                    <a:pt x="1313" y="894"/>
                    <a:pt x="1284" y="965"/>
                    <a:pt x="1254" y="1042"/>
                  </a:cubicBezTo>
                  <a:cubicBezTo>
                    <a:pt x="1219" y="1113"/>
                    <a:pt x="1183" y="1190"/>
                    <a:pt x="1136" y="1255"/>
                  </a:cubicBezTo>
                  <a:cubicBezTo>
                    <a:pt x="1094" y="1320"/>
                    <a:pt x="1041" y="1391"/>
                    <a:pt x="982" y="1438"/>
                  </a:cubicBezTo>
                  <a:cubicBezTo>
                    <a:pt x="923" y="1497"/>
                    <a:pt x="864" y="1544"/>
                    <a:pt x="799" y="1580"/>
                  </a:cubicBezTo>
                  <a:cubicBezTo>
                    <a:pt x="769" y="1604"/>
                    <a:pt x="734" y="1615"/>
                    <a:pt x="704" y="1633"/>
                  </a:cubicBezTo>
                  <a:cubicBezTo>
                    <a:pt x="663" y="1645"/>
                    <a:pt x="627" y="1657"/>
                    <a:pt x="598" y="1669"/>
                  </a:cubicBezTo>
                  <a:cubicBezTo>
                    <a:pt x="568" y="1675"/>
                    <a:pt x="533" y="1686"/>
                    <a:pt x="503" y="1692"/>
                  </a:cubicBezTo>
                  <a:cubicBezTo>
                    <a:pt x="468" y="1698"/>
                    <a:pt x="438" y="1698"/>
                    <a:pt x="408" y="1704"/>
                  </a:cubicBezTo>
                  <a:cubicBezTo>
                    <a:pt x="379" y="1716"/>
                    <a:pt x="349" y="1716"/>
                    <a:pt x="320" y="1716"/>
                  </a:cubicBezTo>
                  <a:lnTo>
                    <a:pt x="237" y="1716"/>
                  </a:lnTo>
                  <a:cubicBezTo>
                    <a:pt x="196" y="1716"/>
                    <a:pt x="148" y="1716"/>
                    <a:pt x="113" y="1704"/>
                  </a:cubicBezTo>
                  <a:cubicBezTo>
                    <a:pt x="48" y="1698"/>
                    <a:pt x="0" y="1692"/>
                    <a:pt x="0" y="1692"/>
                  </a:cubicBezTo>
                  <a:lnTo>
                    <a:pt x="0" y="1692"/>
                  </a:lnTo>
                  <a:lnTo>
                    <a:pt x="113" y="1716"/>
                  </a:lnTo>
                  <a:cubicBezTo>
                    <a:pt x="148" y="1728"/>
                    <a:pt x="196" y="1728"/>
                    <a:pt x="243" y="1734"/>
                  </a:cubicBezTo>
                  <a:cubicBezTo>
                    <a:pt x="296" y="1746"/>
                    <a:pt x="355" y="1746"/>
                    <a:pt x="414" y="1746"/>
                  </a:cubicBezTo>
                  <a:cubicBezTo>
                    <a:pt x="444" y="1746"/>
                    <a:pt x="474" y="1734"/>
                    <a:pt x="509" y="1734"/>
                  </a:cubicBezTo>
                  <a:cubicBezTo>
                    <a:pt x="544" y="1728"/>
                    <a:pt x="574" y="1722"/>
                    <a:pt x="615" y="1716"/>
                  </a:cubicBezTo>
                  <a:cubicBezTo>
                    <a:pt x="645" y="1698"/>
                    <a:pt x="680" y="1692"/>
                    <a:pt x="716" y="1675"/>
                  </a:cubicBezTo>
                  <a:cubicBezTo>
                    <a:pt x="746" y="1663"/>
                    <a:pt x="781" y="1645"/>
                    <a:pt x="822" y="1627"/>
                  </a:cubicBezTo>
                  <a:cubicBezTo>
                    <a:pt x="893" y="1580"/>
                    <a:pt x="958" y="1539"/>
                    <a:pt x="1018" y="1479"/>
                  </a:cubicBezTo>
                  <a:cubicBezTo>
                    <a:pt x="1077" y="1420"/>
                    <a:pt x="1136" y="1361"/>
                    <a:pt x="1183" y="1284"/>
                  </a:cubicBezTo>
                  <a:cubicBezTo>
                    <a:pt x="1225" y="1213"/>
                    <a:pt x="1266" y="1136"/>
                    <a:pt x="1301" y="1065"/>
                  </a:cubicBezTo>
                  <a:cubicBezTo>
                    <a:pt x="1331" y="983"/>
                    <a:pt x="1361" y="906"/>
                    <a:pt x="1384" y="835"/>
                  </a:cubicBezTo>
                  <a:cubicBezTo>
                    <a:pt x="1426" y="681"/>
                    <a:pt x="1449" y="539"/>
                    <a:pt x="1467" y="415"/>
                  </a:cubicBezTo>
                  <a:cubicBezTo>
                    <a:pt x="1497" y="161"/>
                    <a:pt x="1479" y="1"/>
                    <a:pt x="14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6606183" y="2679040"/>
              <a:ext cx="241976" cy="1483765"/>
            </a:xfrm>
            <a:custGeom>
              <a:avLst/>
              <a:gdLst/>
              <a:ahLst/>
              <a:cxnLst/>
              <a:rect l="l" t="t" r="r" b="b"/>
              <a:pathLst>
                <a:path w="3018" h="18506" extrusionOk="0">
                  <a:moveTo>
                    <a:pt x="379" y="0"/>
                  </a:moveTo>
                  <a:cubicBezTo>
                    <a:pt x="379" y="1"/>
                    <a:pt x="356" y="302"/>
                    <a:pt x="326" y="816"/>
                  </a:cubicBezTo>
                  <a:cubicBezTo>
                    <a:pt x="297" y="1337"/>
                    <a:pt x="255" y="2082"/>
                    <a:pt x="208" y="2975"/>
                  </a:cubicBezTo>
                  <a:cubicBezTo>
                    <a:pt x="167" y="3874"/>
                    <a:pt x="119" y="4921"/>
                    <a:pt x="78" y="6038"/>
                  </a:cubicBezTo>
                  <a:cubicBezTo>
                    <a:pt x="42" y="7162"/>
                    <a:pt x="1" y="8351"/>
                    <a:pt x="1" y="9551"/>
                  </a:cubicBezTo>
                  <a:cubicBezTo>
                    <a:pt x="1" y="9847"/>
                    <a:pt x="13" y="10149"/>
                    <a:pt x="19" y="10445"/>
                  </a:cubicBezTo>
                  <a:cubicBezTo>
                    <a:pt x="31" y="10740"/>
                    <a:pt x="48" y="11042"/>
                    <a:pt x="90" y="11332"/>
                  </a:cubicBezTo>
                  <a:cubicBezTo>
                    <a:pt x="137" y="11627"/>
                    <a:pt x="202" y="11905"/>
                    <a:pt x="279" y="12189"/>
                  </a:cubicBezTo>
                  <a:cubicBezTo>
                    <a:pt x="350" y="12467"/>
                    <a:pt x="439" y="12745"/>
                    <a:pt x="527" y="13011"/>
                  </a:cubicBezTo>
                  <a:cubicBezTo>
                    <a:pt x="705" y="13532"/>
                    <a:pt x="900" y="14046"/>
                    <a:pt x="1095" y="14519"/>
                  </a:cubicBezTo>
                  <a:cubicBezTo>
                    <a:pt x="1296" y="14993"/>
                    <a:pt x="1497" y="15436"/>
                    <a:pt x="1681" y="15838"/>
                  </a:cubicBezTo>
                  <a:cubicBezTo>
                    <a:pt x="2053" y="16654"/>
                    <a:pt x="2396" y="17317"/>
                    <a:pt x="2633" y="17784"/>
                  </a:cubicBezTo>
                  <a:cubicBezTo>
                    <a:pt x="2869" y="18251"/>
                    <a:pt x="3017" y="18506"/>
                    <a:pt x="3017" y="18506"/>
                  </a:cubicBezTo>
                  <a:cubicBezTo>
                    <a:pt x="3017" y="18506"/>
                    <a:pt x="2881" y="18239"/>
                    <a:pt x="2645" y="17778"/>
                  </a:cubicBezTo>
                  <a:cubicBezTo>
                    <a:pt x="2408" y="17311"/>
                    <a:pt x="2071" y="16637"/>
                    <a:pt x="1704" y="15826"/>
                  </a:cubicBezTo>
                  <a:cubicBezTo>
                    <a:pt x="1521" y="15418"/>
                    <a:pt x="1320" y="14975"/>
                    <a:pt x="1125" y="14502"/>
                  </a:cubicBezTo>
                  <a:cubicBezTo>
                    <a:pt x="935" y="14029"/>
                    <a:pt x="740" y="13526"/>
                    <a:pt x="563" y="12994"/>
                  </a:cubicBezTo>
                  <a:cubicBezTo>
                    <a:pt x="474" y="12727"/>
                    <a:pt x="397" y="12461"/>
                    <a:pt x="320" y="12183"/>
                  </a:cubicBezTo>
                  <a:cubicBezTo>
                    <a:pt x="238" y="11905"/>
                    <a:pt x="178" y="11621"/>
                    <a:pt x="137" y="11332"/>
                  </a:cubicBezTo>
                  <a:cubicBezTo>
                    <a:pt x="90" y="11042"/>
                    <a:pt x="78" y="10746"/>
                    <a:pt x="72" y="10450"/>
                  </a:cubicBezTo>
                  <a:cubicBezTo>
                    <a:pt x="60" y="10155"/>
                    <a:pt x="54" y="9853"/>
                    <a:pt x="54" y="9557"/>
                  </a:cubicBezTo>
                  <a:cubicBezTo>
                    <a:pt x="54" y="8357"/>
                    <a:pt x="84" y="7162"/>
                    <a:pt x="119" y="6044"/>
                  </a:cubicBezTo>
                  <a:cubicBezTo>
                    <a:pt x="161" y="4921"/>
                    <a:pt x="202" y="3880"/>
                    <a:pt x="238" y="2987"/>
                  </a:cubicBezTo>
                  <a:cubicBezTo>
                    <a:pt x="279" y="2088"/>
                    <a:pt x="314" y="1343"/>
                    <a:pt x="338" y="816"/>
                  </a:cubicBezTo>
                  <a:cubicBezTo>
                    <a:pt x="362" y="296"/>
                    <a:pt x="379" y="1"/>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6288041" y="2698443"/>
              <a:ext cx="53639" cy="242858"/>
            </a:xfrm>
            <a:custGeom>
              <a:avLst/>
              <a:gdLst/>
              <a:ahLst/>
              <a:cxnLst/>
              <a:rect l="l" t="t" r="r" b="b"/>
              <a:pathLst>
                <a:path w="669" h="3029" extrusionOk="0">
                  <a:moveTo>
                    <a:pt x="6" y="1"/>
                  </a:moveTo>
                  <a:lnTo>
                    <a:pt x="1" y="722"/>
                  </a:lnTo>
                  <a:lnTo>
                    <a:pt x="1" y="1461"/>
                  </a:lnTo>
                  <a:lnTo>
                    <a:pt x="6" y="2201"/>
                  </a:lnTo>
                  <a:lnTo>
                    <a:pt x="18" y="2940"/>
                  </a:lnTo>
                  <a:cubicBezTo>
                    <a:pt x="18" y="2958"/>
                    <a:pt x="24" y="2970"/>
                    <a:pt x="36" y="2970"/>
                  </a:cubicBezTo>
                  <a:lnTo>
                    <a:pt x="474" y="3029"/>
                  </a:lnTo>
                  <a:cubicBezTo>
                    <a:pt x="486" y="3029"/>
                    <a:pt x="503" y="3023"/>
                    <a:pt x="503" y="3005"/>
                  </a:cubicBezTo>
                  <a:cubicBezTo>
                    <a:pt x="539" y="2520"/>
                    <a:pt x="562" y="2029"/>
                    <a:pt x="592" y="1544"/>
                  </a:cubicBezTo>
                  <a:lnTo>
                    <a:pt x="627" y="811"/>
                  </a:lnTo>
                  <a:lnTo>
                    <a:pt x="669" y="83"/>
                  </a:lnTo>
                  <a:lnTo>
                    <a:pt x="610" y="811"/>
                  </a:lnTo>
                  <a:lnTo>
                    <a:pt x="557" y="1544"/>
                  </a:lnTo>
                  <a:cubicBezTo>
                    <a:pt x="522" y="2022"/>
                    <a:pt x="481" y="2505"/>
                    <a:pt x="451" y="2983"/>
                  </a:cubicBezTo>
                  <a:lnTo>
                    <a:pt x="451" y="2983"/>
                  </a:lnTo>
                  <a:lnTo>
                    <a:pt x="65" y="2931"/>
                  </a:lnTo>
                  <a:lnTo>
                    <a:pt x="65" y="2931"/>
                  </a:lnTo>
                  <a:lnTo>
                    <a:pt x="60" y="2218"/>
                  </a:lnTo>
                  <a:lnTo>
                    <a:pt x="42" y="1479"/>
                  </a:lnTo>
                  <a:lnTo>
                    <a:pt x="30" y="740"/>
                  </a:lnTo>
                  <a:lnTo>
                    <a:pt x="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41"/>
          <p:cNvSpPr/>
          <p:nvPr/>
        </p:nvSpPr>
        <p:spPr>
          <a:xfrm>
            <a:off x="7499273" y="252947"/>
            <a:ext cx="53494" cy="86560"/>
          </a:xfrm>
          <a:custGeom>
            <a:avLst/>
            <a:gdLst/>
            <a:ahLst/>
            <a:cxnLst/>
            <a:rect l="l" t="t" r="r" b="b"/>
            <a:pathLst>
              <a:path w="953" h="1518" extrusionOk="0">
                <a:moveTo>
                  <a:pt x="521" y="0"/>
                </a:moveTo>
                <a:cubicBezTo>
                  <a:pt x="301" y="0"/>
                  <a:pt x="87" y="315"/>
                  <a:pt x="42" y="718"/>
                </a:cubicBezTo>
                <a:cubicBezTo>
                  <a:pt x="1" y="1138"/>
                  <a:pt x="160" y="1492"/>
                  <a:pt x="403" y="1516"/>
                </a:cubicBezTo>
                <a:cubicBezTo>
                  <a:pt x="411" y="1517"/>
                  <a:pt x="420" y="1517"/>
                  <a:pt x="429" y="1517"/>
                </a:cubicBezTo>
                <a:cubicBezTo>
                  <a:pt x="667" y="1517"/>
                  <a:pt x="877" y="1206"/>
                  <a:pt x="917" y="800"/>
                </a:cubicBezTo>
                <a:cubicBezTo>
                  <a:pt x="953" y="381"/>
                  <a:pt x="799" y="26"/>
                  <a:pt x="551" y="2"/>
                </a:cubicBezTo>
                <a:cubicBezTo>
                  <a:pt x="541" y="1"/>
                  <a:pt x="531" y="0"/>
                  <a:pt x="521"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7333628" y="93629"/>
            <a:ext cx="248722" cy="213092"/>
          </a:xfrm>
          <a:custGeom>
            <a:avLst/>
            <a:gdLst/>
            <a:ahLst/>
            <a:cxnLst/>
            <a:rect l="l" t="t" r="r" b="b"/>
            <a:pathLst>
              <a:path w="4431" h="3737" extrusionOk="0">
                <a:moveTo>
                  <a:pt x="1653" y="1"/>
                </a:moveTo>
                <a:cubicBezTo>
                  <a:pt x="796" y="1"/>
                  <a:pt x="46" y="316"/>
                  <a:pt x="30" y="732"/>
                </a:cubicBezTo>
                <a:cubicBezTo>
                  <a:pt x="0" y="1329"/>
                  <a:pt x="101" y="1459"/>
                  <a:pt x="556" y="1471"/>
                </a:cubicBezTo>
                <a:cubicBezTo>
                  <a:pt x="586" y="1472"/>
                  <a:pt x="616" y="1473"/>
                  <a:pt x="646" y="1473"/>
                </a:cubicBezTo>
                <a:cubicBezTo>
                  <a:pt x="1059" y="1473"/>
                  <a:pt x="1438" y="1355"/>
                  <a:pt x="1934" y="1057"/>
                </a:cubicBezTo>
                <a:cubicBezTo>
                  <a:pt x="2168" y="917"/>
                  <a:pt x="2353" y="859"/>
                  <a:pt x="2498" y="859"/>
                </a:cubicBezTo>
                <a:cubicBezTo>
                  <a:pt x="3078" y="859"/>
                  <a:pt x="3010" y="1785"/>
                  <a:pt x="2839" y="1998"/>
                </a:cubicBezTo>
                <a:cubicBezTo>
                  <a:pt x="2632" y="2270"/>
                  <a:pt x="2597" y="2766"/>
                  <a:pt x="2656" y="3009"/>
                </a:cubicBezTo>
                <a:cubicBezTo>
                  <a:pt x="2715" y="3245"/>
                  <a:pt x="2745" y="3736"/>
                  <a:pt x="2745" y="3736"/>
                </a:cubicBezTo>
                <a:cubicBezTo>
                  <a:pt x="2745" y="3736"/>
                  <a:pt x="2833" y="3736"/>
                  <a:pt x="3070" y="3689"/>
                </a:cubicBezTo>
                <a:cubicBezTo>
                  <a:pt x="3105" y="3328"/>
                  <a:pt x="3194" y="2968"/>
                  <a:pt x="3194" y="2968"/>
                </a:cubicBezTo>
                <a:cubicBezTo>
                  <a:pt x="4430" y="2317"/>
                  <a:pt x="3998" y="649"/>
                  <a:pt x="2786" y="200"/>
                </a:cubicBezTo>
                <a:cubicBezTo>
                  <a:pt x="2423" y="61"/>
                  <a:pt x="2028" y="1"/>
                  <a:pt x="1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7397057" y="293148"/>
            <a:ext cx="15942" cy="12887"/>
          </a:xfrm>
          <a:custGeom>
            <a:avLst/>
            <a:gdLst/>
            <a:ahLst/>
            <a:cxnLst/>
            <a:rect l="l" t="t" r="r" b="b"/>
            <a:pathLst>
              <a:path w="284" h="226" extrusionOk="0">
                <a:moveTo>
                  <a:pt x="0" y="1"/>
                </a:moveTo>
                <a:cubicBezTo>
                  <a:pt x="0" y="1"/>
                  <a:pt x="12" y="30"/>
                  <a:pt x="24" y="48"/>
                </a:cubicBezTo>
                <a:cubicBezTo>
                  <a:pt x="47" y="78"/>
                  <a:pt x="77" y="119"/>
                  <a:pt x="112" y="149"/>
                </a:cubicBezTo>
                <a:cubicBezTo>
                  <a:pt x="148" y="178"/>
                  <a:pt x="189" y="196"/>
                  <a:pt x="225" y="214"/>
                </a:cubicBezTo>
                <a:cubicBezTo>
                  <a:pt x="260" y="226"/>
                  <a:pt x="284" y="226"/>
                  <a:pt x="284" y="226"/>
                </a:cubicBezTo>
                <a:lnTo>
                  <a:pt x="266" y="214"/>
                </a:lnTo>
                <a:lnTo>
                  <a:pt x="237" y="184"/>
                </a:lnTo>
                <a:cubicBezTo>
                  <a:pt x="219" y="160"/>
                  <a:pt x="189" y="131"/>
                  <a:pt x="148" y="101"/>
                </a:cubicBezTo>
                <a:cubicBezTo>
                  <a:pt x="118" y="72"/>
                  <a:pt x="83" y="48"/>
                  <a:pt x="53" y="30"/>
                </a:cubicBezTo>
                <a:cubicBezTo>
                  <a:pt x="24" y="13"/>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7455153" y="402743"/>
            <a:ext cx="32557" cy="66830"/>
          </a:xfrm>
          <a:custGeom>
            <a:avLst/>
            <a:gdLst/>
            <a:ahLst/>
            <a:cxnLst/>
            <a:rect l="l" t="t" r="r" b="b"/>
            <a:pathLst>
              <a:path w="580" h="1172" extrusionOk="0">
                <a:moveTo>
                  <a:pt x="532" y="1"/>
                </a:moveTo>
                <a:cubicBezTo>
                  <a:pt x="532" y="1"/>
                  <a:pt x="541" y="15"/>
                  <a:pt x="552" y="38"/>
                </a:cubicBezTo>
                <a:lnTo>
                  <a:pt x="552" y="38"/>
                </a:lnTo>
                <a:cubicBezTo>
                  <a:pt x="540" y="8"/>
                  <a:pt x="532" y="1"/>
                  <a:pt x="532" y="1"/>
                </a:cubicBezTo>
                <a:close/>
                <a:moveTo>
                  <a:pt x="552" y="38"/>
                </a:moveTo>
                <a:cubicBezTo>
                  <a:pt x="554" y="43"/>
                  <a:pt x="556" y="49"/>
                  <a:pt x="558" y="55"/>
                </a:cubicBezTo>
                <a:lnTo>
                  <a:pt x="558" y="55"/>
                </a:lnTo>
                <a:cubicBezTo>
                  <a:pt x="557" y="53"/>
                  <a:pt x="557" y="50"/>
                  <a:pt x="556" y="48"/>
                </a:cubicBezTo>
                <a:cubicBezTo>
                  <a:pt x="555" y="45"/>
                  <a:pt x="553" y="41"/>
                  <a:pt x="552" y="38"/>
                </a:cubicBezTo>
                <a:close/>
                <a:moveTo>
                  <a:pt x="558" y="55"/>
                </a:moveTo>
                <a:cubicBezTo>
                  <a:pt x="560" y="61"/>
                  <a:pt x="562" y="67"/>
                  <a:pt x="563" y="74"/>
                </a:cubicBezTo>
                <a:lnTo>
                  <a:pt x="563" y="74"/>
                </a:lnTo>
                <a:cubicBezTo>
                  <a:pt x="563" y="71"/>
                  <a:pt x="562" y="69"/>
                  <a:pt x="562" y="66"/>
                </a:cubicBezTo>
                <a:cubicBezTo>
                  <a:pt x="561" y="62"/>
                  <a:pt x="559" y="59"/>
                  <a:pt x="558" y="55"/>
                </a:cubicBezTo>
                <a:close/>
                <a:moveTo>
                  <a:pt x="563" y="74"/>
                </a:moveTo>
                <a:cubicBezTo>
                  <a:pt x="568" y="110"/>
                  <a:pt x="568" y="165"/>
                  <a:pt x="568" y="220"/>
                </a:cubicBezTo>
                <a:cubicBezTo>
                  <a:pt x="568" y="249"/>
                  <a:pt x="562" y="279"/>
                  <a:pt x="556" y="314"/>
                </a:cubicBezTo>
                <a:cubicBezTo>
                  <a:pt x="556" y="332"/>
                  <a:pt x="550" y="356"/>
                  <a:pt x="538" y="368"/>
                </a:cubicBezTo>
                <a:cubicBezTo>
                  <a:pt x="532" y="385"/>
                  <a:pt x="526" y="403"/>
                  <a:pt x="520" y="421"/>
                </a:cubicBezTo>
                <a:cubicBezTo>
                  <a:pt x="503" y="456"/>
                  <a:pt x="479" y="492"/>
                  <a:pt x="461" y="521"/>
                </a:cubicBezTo>
                <a:cubicBezTo>
                  <a:pt x="438" y="563"/>
                  <a:pt x="414" y="592"/>
                  <a:pt x="384" y="622"/>
                </a:cubicBezTo>
                <a:cubicBezTo>
                  <a:pt x="355" y="640"/>
                  <a:pt x="319" y="669"/>
                  <a:pt x="290" y="699"/>
                </a:cubicBezTo>
                <a:lnTo>
                  <a:pt x="201" y="787"/>
                </a:lnTo>
                <a:cubicBezTo>
                  <a:pt x="142" y="847"/>
                  <a:pt x="95" y="906"/>
                  <a:pt x="65" y="965"/>
                </a:cubicBezTo>
                <a:cubicBezTo>
                  <a:pt x="30" y="1024"/>
                  <a:pt x="18" y="1077"/>
                  <a:pt x="6" y="1113"/>
                </a:cubicBezTo>
                <a:cubicBezTo>
                  <a:pt x="0" y="1154"/>
                  <a:pt x="0" y="1172"/>
                  <a:pt x="0" y="1172"/>
                </a:cubicBezTo>
                <a:cubicBezTo>
                  <a:pt x="0" y="1172"/>
                  <a:pt x="0" y="1154"/>
                  <a:pt x="18" y="1113"/>
                </a:cubicBezTo>
                <a:cubicBezTo>
                  <a:pt x="30" y="1077"/>
                  <a:pt x="53" y="1030"/>
                  <a:pt x="89" y="983"/>
                </a:cubicBezTo>
                <a:cubicBezTo>
                  <a:pt x="124" y="929"/>
                  <a:pt x="172" y="870"/>
                  <a:pt x="231" y="817"/>
                </a:cubicBezTo>
                <a:cubicBezTo>
                  <a:pt x="260" y="787"/>
                  <a:pt x="290" y="764"/>
                  <a:pt x="319" y="734"/>
                </a:cubicBezTo>
                <a:cubicBezTo>
                  <a:pt x="349" y="711"/>
                  <a:pt x="384" y="675"/>
                  <a:pt x="414" y="651"/>
                </a:cubicBezTo>
                <a:cubicBezTo>
                  <a:pt x="444" y="622"/>
                  <a:pt x="473" y="580"/>
                  <a:pt x="497" y="545"/>
                </a:cubicBezTo>
                <a:cubicBezTo>
                  <a:pt x="503" y="521"/>
                  <a:pt x="520" y="510"/>
                  <a:pt x="526" y="486"/>
                </a:cubicBezTo>
                <a:cubicBezTo>
                  <a:pt x="532" y="462"/>
                  <a:pt x="538" y="450"/>
                  <a:pt x="550" y="427"/>
                </a:cubicBezTo>
                <a:cubicBezTo>
                  <a:pt x="556" y="403"/>
                  <a:pt x="556" y="391"/>
                  <a:pt x="562" y="368"/>
                </a:cubicBezTo>
                <a:cubicBezTo>
                  <a:pt x="562" y="344"/>
                  <a:pt x="568" y="332"/>
                  <a:pt x="568" y="308"/>
                </a:cubicBezTo>
                <a:cubicBezTo>
                  <a:pt x="580" y="273"/>
                  <a:pt x="580" y="232"/>
                  <a:pt x="580" y="208"/>
                </a:cubicBezTo>
                <a:cubicBezTo>
                  <a:pt x="580" y="178"/>
                  <a:pt x="580" y="137"/>
                  <a:pt x="568" y="119"/>
                </a:cubicBezTo>
                <a:cubicBezTo>
                  <a:pt x="568" y="102"/>
                  <a:pt x="566" y="87"/>
                  <a:pt x="563"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7419285" y="422016"/>
            <a:ext cx="10328" cy="51947"/>
          </a:xfrm>
          <a:custGeom>
            <a:avLst/>
            <a:gdLst/>
            <a:ahLst/>
            <a:cxnLst/>
            <a:rect l="l" t="t" r="r" b="b"/>
            <a:pathLst>
              <a:path w="184" h="911" extrusionOk="0">
                <a:moveTo>
                  <a:pt x="71" y="0"/>
                </a:moveTo>
                <a:cubicBezTo>
                  <a:pt x="71" y="0"/>
                  <a:pt x="36" y="53"/>
                  <a:pt x="18" y="148"/>
                </a:cubicBezTo>
                <a:cubicBezTo>
                  <a:pt x="6" y="195"/>
                  <a:pt x="0" y="242"/>
                  <a:pt x="0" y="302"/>
                </a:cubicBezTo>
                <a:cubicBezTo>
                  <a:pt x="6" y="331"/>
                  <a:pt x="6" y="361"/>
                  <a:pt x="12" y="390"/>
                </a:cubicBezTo>
                <a:cubicBezTo>
                  <a:pt x="18" y="420"/>
                  <a:pt x="36" y="449"/>
                  <a:pt x="48" y="479"/>
                </a:cubicBezTo>
                <a:cubicBezTo>
                  <a:pt x="65" y="503"/>
                  <a:pt x="89" y="532"/>
                  <a:pt x="95" y="556"/>
                </a:cubicBezTo>
                <a:cubicBezTo>
                  <a:pt x="101" y="580"/>
                  <a:pt x="119" y="609"/>
                  <a:pt x="124" y="627"/>
                </a:cubicBezTo>
                <a:cubicBezTo>
                  <a:pt x="136" y="680"/>
                  <a:pt x="148" y="727"/>
                  <a:pt x="154" y="769"/>
                </a:cubicBezTo>
                <a:cubicBezTo>
                  <a:pt x="154" y="816"/>
                  <a:pt x="160" y="852"/>
                  <a:pt x="160" y="875"/>
                </a:cubicBezTo>
                <a:lnTo>
                  <a:pt x="160" y="911"/>
                </a:lnTo>
                <a:cubicBezTo>
                  <a:pt x="160" y="911"/>
                  <a:pt x="184" y="852"/>
                  <a:pt x="184" y="763"/>
                </a:cubicBezTo>
                <a:cubicBezTo>
                  <a:pt x="184" y="716"/>
                  <a:pt x="184" y="668"/>
                  <a:pt x="166" y="609"/>
                </a:cubicBezTo>
                <a:cubicBezTo>
                  <a:pt x="160" y="586"/>
                  <a:pt x="154" y="556"/>
                  <a:pt x="136" y="526"/>
                </a:cubicBezTo>
                <a:cubicBezTo>
                  <a:pt x="124" y="497"/>
                  <a:pt x="107" y="467"/>
                  <a:pt x="95" y="444"/>
                </a:cubicBezTo>
                <a:cubicBezTo>
                  <a:pt x="77" y="420"/>
                  <a:pt x="71" y="396"/>
                  <a:pt x="65" y="373"/>
                </a:cubicBezTo>
                <a:cubicBezTo>
                  <a:pt x="54" y="337"/>
                  <a:pt x="48" y="319"/>
                  <a:pt x="48" y="290"/>
                </a:cubicBezTo>
                <a:cubicBezTo>
                  <a:pt x="42" y="237"/>
                  <a:pt x="42" y="183"/>
                  <a:pt x="48" y="142"/>
                </a:cubicBezTo>
                <a:cubicBezTo>
                  <a:pt x="48" y="95"/>
                  <a:pt x="54" y="59"/>
                  <a:pt x="65" y="35"/>
                </a:cubicBezTo>
                <a:cubicBezTo>
                  <a:pt x="71" y="18"/>
                  <a:pt x="71"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7390714" y="421332"/>
            <a:ext cx="15661" cy="49267"/>
          </a:xfrm>
          <a:custGeom>
            <a:avLst/>
            <a:gdLst/>
            <a:ahLst/>
            <a:cxnLst/>
            <a:rect l="l" t="t" r="r" b="b"/>
            <a:pathLst>
              <a:path w="279" h="864" extrusionOk="0">
                <a:moveTo>
                  <a:pt x="48" y="0"/>
                </a:moveTo>
                <a:cubicBezTo>
                  <a:pt x="48" y="0"/>
                  <a:pt x="24" y="59"/>
                  <a:pt x="13" y="136"/>
                </a:cubicBezTo>
                <a:cubicBezTo>
                  <a:pt x="1" y="178"/>
                  <a:pt x="1" y="225"/>
                  <a:pt x="1" y="284"/>
                </a:cubicBezTo>
                <a:cubicBezTo>
                  <a:pt x="13" y="343"/>
                  <a:pt x="18" y="402"/>
                  <a:pt x="30" y="461"/>
                </a:cubicBezTo>
                <a:cubicBezTo>
                  <a:pt x="42" y="485"/>
                  <a:pt x="48" y="515"/>
                  <a:pt x="60" y="544"/>
                </a:cubicBezTo>
                <a:cubicBezTo>
                  <a:pt x="78" y="574"/>
                  <a:pt x="89" y="598"/>
                  <a:pt x="107" y="621"/>
                </a:cubicBezTo>
                <a:cubicBezTo>
                  <a:pt x="137" y="663"/>
                  <a:pt x="166" y="704"/>
                  <a:pt x="190" y="745"/>
                </a:cubicBezTo>
                <a:cubicBezTo>
                  <a:pt x="237" y="816"/>
                  <a:pt x="279" y="864"/>
                  <a:pt x="279" y="864"/>
                </a:cubicBezTo>
                <a:cubicBezTo>
                  <a:pt x="279" y="864"/>
                  <a:pt x="255" y="810"/>
                  <a:pt x="220" y="728"/>
                </a:cubicBezTo>
                <a:cubicBezTo>
                  <a:pt x="202" y="692"/>
                  <a:pt x="172" y="645"/>
                  <a:pt x="154" y="598"/>
                </a:cubicBezTo>
                <a:cubicBezTo>
                  <a:pt x="137" y="568"/>
                  <a:pt x="125" y="544"/>
                  <a:pt x="113" y="521"/>
                </a:cubicBezTo>
                <a:cubicBezTo>
                  <a:pt x="101" y="497"/>
                  <a:pt x="95" y="479"/>
                  <a:pt x="83" y="450"/>
                </a:cubicBezTo>
                <a:cubicBezTo>
                  <a:pt x="54" y="337"/>
                  <a:pt x="48" y="225"/>
                  <a:pt x="48" y="136"/>
                </a:cubicBezTo>
                <a:lnTo>
                  <a:pt x="48" y="36"/>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7453469" y="1178750"/>
            <a:ext cx="251360" cy="33757"/>
          </a:xfrm>
          <a:custGeom>
            <a:avLst/>
            <a:gdLst/>
            <a:ahLst/>
            <a:cxnLst/>
            <a:rect l="l" t="t" r="r" b="b"/>
            <a:pathLst>
              <a:path w="4478" h="592" extrusionOk="0">
                <a:moveTo>
                  <a:pt x="4477" y="0"/>
                </a:moveTo>
                <a:lnTo>
                  <a:pt x="4477" y="0"/>
                </a:lnTo>
                <a:cubicBezTo>
                  <a:pt x="4477" y="0"/>
                  <a:pt x="4474" y="1"/>
                  <a:pt x="4469" y="4"/>
                </a:cubicBezTo>
                <a:lnTo>
                  <a:pt x="4469" y="4"/>
                </a:lnTo>
                <a:cubicBezTo>
                  <a:pt x="4475" y="2"/>
                  <a:pt x="4477" y="0"/>
                  <a:pt x="4477" y="0"/>
                </a:cubicBezTo>
                <a:close/>
                <a:moveTo>
                  <a:pt x="4469" y="4"/>
                </a:moveTo>
                <a:cubicBezTo>
                  <a:pt x="4463" y="6"/>
                  <a:pt x="4455" y="8"/>
                  <a:pt x="4443" y="8"/>
                </a:cubicBezTo>
                <a:cubicBezTo>
                  <a:pt x="4438" y="8"/>
                  <a:pt x="4431" y="7"/>
                  <a:pt x="4424" y="6"/>
                </a:cubicBezTo>
                <a:cubicBezTo>
                  <a:pt x="4401" y="18"/>
                  <a:pt x="4359" y="48"/>
                  <a:pt x="4300" y="71"/>
                </a:cubicBezTo>
                <a:cubicBezTo>
                  <a:pt x="4241" y="101"/>
                  <a:pt x="4170" y="130"/>
                  <a:pt x="4093" y="160"/>
                </a:cubicBezTo>
                <a:cubicBezTo>
                  <a:pt x="4010" y="190"/>
                  <a:pt x="3922" y="219"/>
                  <a:pt x="3815" y="249"/>
                </a:cubicBezTo>
                <a:cubicBezTo>
                  <a:pt x="3715" y="284"/>
                  <a:pt x="3602" y="308"/>
                  <a:pt x="3484" y="337"/>
                </a:cubicBezTo>
                <a:cubicBezTo>
                  <a:pt x="3425" y="355"/>
                  <a:pt x="3366" y="361"/>
                  <a:pt x="3301" y="373"/>
                </a:cubicBezTo>
                <a:cubicBezTo>
                  <a:pt x="3241" y="391"/>
                  <a:pt x="3176" y="403"/>
                  <a:pt x="3105" y="414"/>
                </a:cubicBezTo>
                <a:cubicBezTo>
                  <a:pt x="2975" y="426"/>
                  <a:pt x="2839" y="450"/>
                  <a:pt x="2703" y="462"/>
                </a:cubicBezTo>
                <a:cubicBezTo>
                  <a:pt x="2632" y="473"/>
                  <a:pt x="2567" y="479"/>
                  <a:pt x="2496" y="485"/>
                </a:cubicBezTo>
                <a:cubicBezTo>
                  <a:pt x="2419" y="491"/>
                  <a:pt x="2354" y="491"/>
                  <a:pt x="2277" y="503"/>
                </a:cubicBezTo>
                <a:cubicBezTo>
                  <a:pt x="2206" y="509"/>
                  <a:pt x="2141" y="515"/>
                  <a:pt x="2064" y="515"/>
                </a:cubicBezTo>
                <a:cubicBezTo>
                  <a:pt x="1994" y="527"/>
                  <a:pt x="1917" y="527"/>
                  <a:pt x="1852" y="527"/>
                </a:cubicBezTo>
                <a:cubicBezTo>
                  <a:pt x="1787" y="533"/>
                  <a:pt x="1710" y="533"/>
                  <a:pt x="1645" y="533"/>
                </a:cubicBezTo>
                <a:lnTo>
                  <a:pt x="1443" y="533"/>
                </a:lnTo>
                <a:cubicBezTo>
                  <a:pt x="1313" y="533"/>
                  <a:pt x="1183" y="533"/>
                  <a:pt x="1059" y="527"/>
                </a:cubicBezTo>
                <a:cubicBezTo>
                  <a:pt x="935" y="527"/>
                  <a:pt x="817" y="515"/>
                  <a:pt x="710" y="509"/>
                </a:cubicBezTo>
                <a:cubicBezTo>
                  <a:pt x="497" y="503"/>
                  <a:pt x="320" y="479"/>
                  <a:pt x="196" y="473"/>
                </a:cubicBezTo>
                <a:cubicBezTo>
                  <a:pt x="77" y="462"/>
                  <a:pt x="1" y="456"/>
                  <a:pt x="0" y="456"/>
                </a:cubicBezTo>
                <a:lnTo>
                  <a:pt x="0" y="456"/>
                </a:lnTo>
                <a:cubicBezTo>
                  <a:pt x="1" y="456"/>
                  <a:pt x="72" y="462"/>
                  <a:pt x="196" y="479"/>
                </a:cubicBezTo>
                <a:cubicBezTo>
                  <a:pt x="255" y="485"/>
                  <a:pt x="326" y="503"/>
                  <a:pt x="414" y="509"/>
                </a:cubicBezTo>
                <a:cubicBezTo>
                  <a:pt x="497" y="515"/>
                  <a:pt x="604" y="533"/>
                  <a:pt x="704" y="539"/>
                </a:cubicBezTo>
                <a:cubicBezTo>
                  <a:pt x="817" y="550"/>
                  <a:pt x="929" y="562"/>
                  <a:pt x="1053" y="568"/>
                </a:cubicBezTo>
                <a:cubicBezTo>
                  <a:pt x="1171" y="574"/>
                  <a:pt x="1302" y="574"/>
                  <a:pt x="1438" y="580"/>
                </a:cubicBezTo>
                <a:cubicBezTo>
                  <a:pt x="1503" y="592"/>
                  <a:pt x="1580" y="592"/>
                  <a:pt x="1645" y="592"/>
                </a:cubicBezTo>
                <a:lnTo>
                  <a:pt x="2064" y="592"/>
                </a:lnTo>
                <a:cubicBezTo>
                  <a:pt x="2141" y="580"/>
                  <a:pt x="2206" y="580"/>
                  <a:pt x="2277" y="574"/>
                </a:cubicBezTo>
                <a:cubicBezTo>
                  <a:pt x="2354" y="568"/>
                  <a:pt x="2419" y="568"/>
                  <a:pt x="2496" y="562"/>
                </a:cubicBezTo>
                <a:cubicBezTo>
                  <a:pt x="2567" y="550"/>
                  <a:pt x="2644" y="544"/>
                  <a:pt x="2709" y="539"/>
                </a:cubicBezTo>
                <a:cubicBezTo>
                  <a:pt x="2845" y="521"/>
                  <a:pt x="2981" y="503"/>
                  <a:pt x="3111" y="479"/>
                </a:cubicBezTo>
                <a:cubicBezTo>
                  <a:pt x="3247" y="456"/>
                  <a:pt x="3371" y="426"/>
                  <a:pt x="3490" y="397"/>
                </a:cubicBezTo>
                <a:cubicBezTo>
                  <a:pt x="3608" y="361"/>
                  <a:pt x="3720" y="337"/>
                  <a:pt x="3827" y="302"/>
                </a:cubicBezTo>
                <a:cubicBezTo>
                  <a:pt x="3927" y="266"/>
                  <a:pt x="4016" y="225"/>
                  <a:pt x="4099" y="196"/>
                </a:cubicBezTo>
                <a:cubicBezTo>
                  <a:pt x="4176" y="160"/>
                  <a:pt x="4253" y="130"/>
                  <a:pt x="4306" y="101"/>
                </a:cubicBezTo>
                <a:cubicBezTo>
                  <a:pt x="4365" y="71"/>
                  <a:pt x="4401" y="42"/>
                  <a:pt x="4430" y="30"/>
                </a:cubicBezTo>
                <a:cubicBezTo>
                  <a:pt x="4448" y="16"/>
                  <a:pt x="4461" y="8"/>
                  <a:pt x="4469" y="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7190885" y="1155143"/>
            <a:ext cx="109626" cy="15225"/>
          </a:xfrm>
          <a:custGeom>
            <a:avLst/>
            <a:gdLst/>
            <a:ahLst/>
            <a:cxnLst/>
            <a:rect l="l" t="t" r="r" b="b"/>
            <a:pathLst>
              <a:path w="1953" h="267" extrusionOk="0">
                <a:moveTo>
                  <a:pt x="0" y="0"/>
                </a:moveTo>
                <a:cubicBezTo>
                  <a:pt x="0" y="0"/>
                  <a:pt x="119" y="30"/>
                  <a:pt x="302" y="60"/>
                </a:cubicBezTo>
                <a:cubicBezTo>
                  <a:pt x="391" y="71"/>
                  <a:pt x="503" y="95"/>
                  <a:pt x="615" y="107"/>
                </a:cubicBezTo>
                <a:cubicBezTo>
                  <a:pt x="722" y="125"/>
                  <a:pt x="852" y="148"/>
                  <a:pt x="970" y="160"/>
                </a:cubicBezTo>
                <a:cubicBezTo>
                  <a:pt x="1094" y="178"/>
                  <a:pt x="1219" y="190"/>
                  <a:pt x="1331" y="207"/>
                </a:cubicBezTo>
                <a:cubicBezTo>
                  <a:pt x="1443" y="219"/>
                  <a:pt x="1550" y="237"/>
                  <a:pt x="1639" y="243"/>
                </a:cubicBezTo>
                <a:cubicBezTo>
                  <a:pt x="1828" y="255"/>
                  <a:pt x="1952" y="266"/>
                  <a:pt x="1952" y="266"/>
                </a:cubicBezTo>
                <a:cubicBezTo>
                  <a:pt x="1952" y="266"/>
                  <a:pt x="1834" y="243"/>
                  <a:pt x="1650" y="207"/>
                </a:cubicBezTo>
                <a:cubicBezTo>
                  <a:pt x="1562" y="190"/>
                  <a:pt x="1449" y="172"/>
                  <a:pt x="1337" y="154"/>
                </a:cubicBezTo>
                <a:cubicBezTo>
                  <a:pt x="1225" y="136"/>
                  <a:pt x="1100" y="119"/>
                  <a:pt x="982" y="101"/>
                </a:cubicBezTo>
                <a:cubicBezTo>
                  <a:pt x="858" y="89"/>
                  <a:pt x="734" y="71"/>
                  <a:pt x="621" y="60"/>
                </a:cubicBezTo>
                <a:cubicBezTo>
                  <a:pt x="509" y="42"/>
                  <a:pt x="397" y="30"/>
                  <a:pt x="308" y="18"/>
                </a:cubicBezTo>
                <a:cubicBezTo>
                  <a:pt x="125" y="6"/>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7477718" y="947413"/>
            <a:ext cx="78024" cy="115698"/>
          </a:xfrm>
          <a:custGeom>
            <a:avLst/>
            <a:gdLst/>
            <a:ahLst/>
            <a:cxnLst/>
            <a:rect l="l" t="t" r="r" b="b"/>
            <a:pathLst>
              <a:path w="1390" h="2029" extrusionOk="0">
                <a:moveTo>
                  <a:pt x="1390" y="0"/>
                </a:moveTo>
                <a:cubicBezTo>
                  <a:pt x="1390" y="0"/>
                  <a:pt x="1337" y="148"/>
                  <a:pt x="1242" y="373"/>
                </a:cubicBezTo>
                <a:cubicBezTo>
                  <a:pt x="1195" y="479"/>
                  <a:pt x="1136" y="609"/>
                  <a:pt x="1077" y="745"/>
                </a:cubicBezTo>
                <a:cubicBezTo>
                  <a:pt x="1011" y="876"/>
                  <a:pt x="946" y="1017"/>
                  <a:pt x="864" y="1159"/>
                </a:cubicBezTo>
                <a:cubicBezTo>
                  <a:pt x="787" y="1301"/>
                  <a:pt x="710" y="1431"/>
                  <a:pt x="621" y="1550"/>
                </a:cubicBezTo>
                <a:cubicBezTo>
                  <a:pt x="574" y="1615"/>
                  <a:pt x="532" y="1668"/>
                  <a:pt x="485" y="1721"/>
                </a:cubicBezTo>
                <a:cubicBezTo>
                  <a:pt x="444" y="1774"/>
                  <a:pt x="396" y="1816"/>
                  <a:pt x="355" y="1851"/>
                </a:cubicBezTo>
                <a:cubicBezTo>
                  <a:pt x="308" y="1893"/>
                  <a:pt x="266" y="1928"/>
                  <a:pt x="219" y="1952"/>
                </a:cubicBezTo>
                <a:cubicBezTo>
                  <a:pt x="184" y="1970"/>
                  <a:pt x="142" y="1993"/>
                  <a:pt x="113" y="1999"/>
                </a:cubicBezTo>
                <a:cubicBezTo>
                  <a:pt x="71" y="2017"/>
                  <a:pt x="42" y="2023"/>
                  <a:pt x="30" y="2023"/>
                </a:cubicBezTo>
                <a:cubicBezTo>
                  <a:pt x="6" y="2029"/>
                  <a:pt x="0" y="2029"/>
                  <a:pt x="0" y="2029"/>
                </a:cubicBezTo>
                <a:lnTo>
                  <a:pt x="30" y="2029"/>
                </a:lnTo>
                <a:cubicBezTo>
                  <a:pt x="53" y="2029"/>
                  <a:pt x="71" y="2023"/>
                  <a:pt x="113" y="2017"/>
                </a:cubicBezTo>
                <a:cubicBezTo>
                  <a:pt x="148" y="2011"/>
                  <a:pt x="184" y="1993"/>
                  <a:pt x="231" y="1970"/>
                </a:cubicBezTo>
                <a:cubicBezTo>
                  <a:pt x="272" y="1952"/>
                  <a:pt x="314" y="1922"/>
                  <a:pt x="367" y="1881"/>
                </a:cubicBezTo>
                <a:cubicBezTo>
                  <a:pt x="420" y="1845"/>
                  <a:pt x="461" y="1804"/>
                  <a:pt x="515" y="1751"/>
                </a:cubicBezTo>
                <a:cubicBezTo>
                  <a:pt x="562" y="1704"/>
                  <a:pt x="609" y="1644"/>
                  <a:pt x="657" y="1585"/>
                </a:cubicBezTo>
                <a:cubicBezTo>
                  <a:pt x="751" y="1461"/>
                  <a:pt x="834" y="1331"/>
                  <a:pt x="917" y="1189"/>
                </a:cubicBezTo>
                <a:cubicBezTo>
                  <a:pt x="988" y="1047"/>
                  <a:pt x="1065" y="905"/>
                  <a:pt x="1124" y="769"/>
                </a:cubicBezTo>
                <a:cubicBezTo>
                  <a:pt x="1183" y="627"/>
                  <a:pt x="1224" y="491"/>
                  <a:pt x="1272" y="385"/>
                </a:cubicBezTo>
                <a:cubicBezTo>
                  <a:pt x="1349" y="154"/>
                  <a:pt x="1390" y="0"/>
                  <a:pt x="13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7470421" y="963265"/>
            <a:ext cx="46197" cy="55996"/>
          </a:xfrm>
          <a:custGeom>
            <a:avLst/>
            <a:gdLst/>
            <a:ahLst/>
            <a:cxnLst/>
            <a:rect l="l" t="t" r="r" b="b"/>
            <a:pathLst>
              <a:path w="823" h="982" extrusionOk="0">
                <a:moveTo>
                  <a:pt x="822" y="0"/>
                </a:moveTo>
                <a:cubicBezTo>
                  <a:pt x="822" y="0"/>
                  <a:pt x="775" y="59"/>
                  <a:pt x="698" y="166"/>
                </a:cubicBezTo>
                <a:cubicBezTo>
                  <a:pt x="662" y="213"/>
                  <a:pt x="615" y="266"/>
                  <a:pt x="574" y="325"/>
                </a:cubicBezTo>
                <a:cubicBezTo>
                  <a:pt x="526" y="385"/>
                  <a:pt x="485" y="444"/>
                  <a:pt x="432" y="509"/>
                </a:cubicBezTo>
                <a:cubicBezTo>
                  <a:pt x="379" y="580"/>
                  <a:pt x="325" y="639"/>
                  <a:pt x="284" y="698"/>
                </a:cubicBezTo>
                <a:cubicBezTo>
                  <a:pt x="231" y="757"/>
                  <a:pt x="189" y="805"/>
                  <a:pt x="148" y="852"/>
                </a:cubicBezTo>
                <a:lnTo>
                  <a:pt x="95" y="911"/>
                </a:lnTo>
                <a:cubicBezTo>
                  <a:pt x="77" y="935"/>
                  <a:pt x="65" y="941"/>
                  <a:pt x="47" y="952"/>
                </a:cubicBezTo>
                <a:cubicBezTo>
                  <a:pt x="29" y="967"/>
                  <a:pt x="16" y="975"/>
                  <a:pt x="8" y="979"/>
                </a:cubicBezTo>
                <a:lnTo>
                  <a:pt x="8" y="979"/>
                </a:lnTo>
                <a:cubicBezTo>
                  <a:pt x="11" y="977"/>
                  <a:pt x="15" y="976"/>
                  <a:pt x="18" y="976"/>
                </a:cubicBezTo>
                <a:cubicBezTo>
                  <a:pt x="24" y="976"/>
                  <a:pt x="41" y="970"/>
                  <a:pt x="53" y="964"/>
                </a:cubicBezTo>
                <a:cubicBezTo>
                  <a:pt x="71" y="946"/>
                  <a:pt x="83" y="941"/>
                  <a:pt x="107" y="923"/>
                </a:cubicBezTo>
                <a:cubicBezTo>
                  <a:pt x="130" y="911"/>
                  <a:pt x="154" y="893"/>
                  <a:pt x="172" y="876"/>
                </a:cubicBezTo>
                <a:cubicBezTo>
                  <a:pt x="219" y="828"/>
                  <a:pt x="272" y="787"/>
                  <a:pt x="319" y="728"/>
                </a:cubicBezTo>
                <a:cubicBezTo>
                  <a:pt x="343" y="692"/>
                  <a:pt x="373" y="663"/>
                  <a:pt x="396" y="639"/>
                </a:cubicBezTo>
                <a:cubicBezTo>
                  <a:pt x="420" y="598"/>
                  <a:pt x="450" y="568"/>
                  <a:pt x="467" y="538"/>
                </a:cubicBezTo>
                <a:cubicBezTo>
                  <a:pt x="521" y="473"/>
                  <a:pt x="568" y="408"/>
                  <a:pt x="609" y="349"/>
                </a:cubicBezTo>
                <a:cubicBezTo>
                  <a:pt x="657" y="290"/>
                  <a:pt x="692" y="231"/>
                  <a:pt x="722" y="178"/>
                </a:cubicBezTo>
                <a:cubicBezTo>
                  <a:pt x="751" y="124"/>
                  <a:pt x="781" y="83"/>
                  <a:pt x="793" y="53"/>
                </a:cubicBezTo>
                <a:cubicBezTo>
                  <a:pt x="816" y="18"/>
                  <a:pt x="822" y="0"/>
                  <a:pt x="822" y="0"/>
                </a:cubicBezTo>
                <a:close/>
                <a:moveTo>
                  <a:pt x="8" y="979"/>
                </a:moveTo>
                <a:cubicBezTo>
                  <a:pt x="4" y="980"/>
                  <a:pt x="0" y="982"/>
                  <a:pt x="0" y="982"/>
                </a:cubicBezTo>
                <a:cubicBezTo>
                  <a:pt x="0" y="982"/>
                  <a:pt x="3" y="981"/>
                  <a:pt x="8" y="9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7243312" y="915709"/>
            <a:ext cx="27280" cy="130239"/>
          </a:xfrm>
          <a:custGeom>
            <a:avLst/>
            <a:gdLst/>
            <a:ahLst/>
            <a:cxnLst/>
            <a:rect l="l" t="t" r="r" b="b"/>
            <a:pathLst>
              <a:path w="486" h="2284" extrusionOk="0">
                <a:moveTo>
                  <a:pt x="13" y="0"/>
                </a:moveTo>
                <a:cubicBezTo>
                  <a:pt x="13" y="0"/>
                  <a:pt x="7" y="36"/>
                  <a:pt x="7" y="119"/>
                </a:cubicBezTo>
                <a:cubicBezTo>
                  <a:pt x="7" y="184"/>
                  <a:pt x="1" y="272"/>
                  <a:pt x="7" y="385"/>
                </a:cubicBezTo>
                <a:cubicBezTo>
                  <a:pt x="13" y="497"/>
                  <a:pt x="13" y="621"/>
                  <a:pt x="30" y="763"/>
                </a:cubicBezTo>
                <a:cubicBezTo>
                  <a:pt x="42" y="893"/>
                  <a:pt x="60" y="1041"/>
                  <a:pt x="78" y="1189"/>
                </a:cubicBezTo>
                <a:cubicBezTo>
                  <a:pt x="90" y="1254"/>
                  <a:pt x="101" y="1331"/>
                  <a:pt x="119" y="1402"/>
                </a:cubicBezTo>
                <a:cubicBezTo>
                  <a:pt x="131" y="1473"/>
                  <a:pt x="137" y="1544"/>
                  <a:pt x="160" y="1609"/>
                </a:cubicBezTo>
                <a:cubicBezTo>
                  <a:pt x="178" y="1639"/>
                  <a:pt x="184" y="1680"/>
                  <a:pt x="190" y="1710"/>
                </a:cubicBezTo>
                <a:cubicBezTo>
                  <a:pt x="196" y="1745"/>
                  <a:pt x="214" y="1775"/>
                  <a:pt x="220" y="1804"/>
                </a:cubicBezTo>
                <a:cubicBezTo>
                  <a:pt x="226" y="1834"/>
                  <a:pt x="243" y="1863"/>
                  <a:pt x="249" y="1893"/>
                </a:cubicBezTo>
                <a:cubicBezTo>
                  <a:pt x="267" y="1922"/>
                  <a:pt x="279" y="1952"/>
                  <a:pt x="285" y="1976"/>
                </a:cubicBezTo>
                <a:cubicBezTo>
                  <a:pt x="297" y="2005"/>
                  <a:pt x="308" y="2023"/>
                  <a:pt x="314" y="2047"/>
                </a:cubicBezTo>
                <a:cubicBezTo>
                  <a:pt x="332" y="2070"/>
                  <a:pt x="338" y="2082"/>
                  <a:pt x="356" y="2106"/>
                </a:cubicBezTo>
                <a:cubicBezTo>
                  <a:pt x="385" y="2141"/>
                  <a:pt x="397" y="2183"/>
                  <a:pt x="421" y="2200"/>
                </a:cubicBezTo>
                <a:cubicBezTo>
                  <a:pt x="462" y="2254"/>
                  <a:pt x="486" y="2283"/>
                  <a:pt x="486" y="2283"/>
                </a:cubicBezTo>
                <a:cubicBezTo>
                  <a:pt x="486" y="2283"/>
                  <a:pt x="474" y="2254"/>
                  <a:pt x="433" y="2200"/>
                </a:cubicBezTo>
                <a:cubicBezTo>
                  <a:pt x="421" y="2171"/>
                  <a:pt x="403" y="2135"/>
                  <a:pt x="379" y="2100"/>
                </a:cubicBezTo>
                <a:cubicBezTo>
                  <a:pt x="373" y="2076"/>
                  <a:pt x="362" y="2053"/>
                  <a:pt x="350" y="2035"/>
                </a:cubicBezTo>
                <a:cubicBezTo>
                  <a:pt x="344" y="2011"/>
                  <a:pt x="332" y="1982"/>
                  <a:pt x="326" y="1958"/>
                </a:cubicBezTo>
                <a:cubicBezTo>
                  <a:pt x="314" y="1928"/>
                  <a:pt x="302" y="1905"/>
                  <a:pt x="297" y="1875"/>
                </a:cubicBezTo>
                <a:lnTo>
                  <a:pt x="273" y="1786"/>
                </a:lnTo>
                <a:cubicBezTo>
                  <a:pt x="249" y="1727"/>
                  <a:pt x="237" y="1662"/>
                  <a:pt x="220" y="1597"/>
                </a:cubicBezTo>
                <a:cubicBezTo>
                  <a:pt x="202" y="1526"/>
                  <a:pt x="190" y="1461"/>
                  <a:pt x="178" y="1390"/>
                </a:cubicBezTo>
                <a:cubicBezTo>
                  <a:pt x="160" y="1325"/>
                  <a:pt x="155" y="1248"/>
                  <a:pt x="137" y="1177"/>
                </a:cubicBezTo>
                <a:cubicBezTo>
                  <a:pt x="119" y="1029"/>
                  <a:pt x="95" y="887"/>
                  <a:pt x="78" y="745"/>
                </a:cubicBezTo>
                <a:cubicBezTo>
                  <a:pt x="66" y="604"/>
                  <a:pt x="48" y="479"/>
                  <a:pt x="42" y="367"/>
                </a:cubicBezTo>
                <a:cubicBezTo>
                  <a:pt x="19" y="148"/>
                  <a:pt x="13" y="0"/>
                  <a:pt x="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7229391" y="983793"/>
            <a:ext cx="28291" cy="99219"/>
          </a:xfrm>
          <a:custGeom>
            <a:avLst/>
            <a:gdLst/>
            <a:ahLst/>
            <a:cxnLst/>
            <a:rect l="l" t="t" r="r" b="b"/>
            <a:pathLst>
              <a:path w="504" h="1740" extrusionOk="0">
                <a:moveTo>
                  <a:pt x="48" y="1"/>
                </a:moveTo>
                <a:cubicBezTo>
                  <a:pt x="48" y="1"/>
                  <a:pt x="41" y="18"/>
                  <a:pt x="38" y="48"/>
                </a:cubicBezTo>
                <a:lnTo>
                  <a:pt x="38" y="48"/>
                </a:lnTo>
                <a:cubicBezTo>
                  <a:pt x="44" y="14"/>
                  <a:pt x="48" y="1"/>
                  <a:pt x="48" y="1"/>
                </a:cubicBezTo>
                <a:close/>
                <a:moveTo>
                  <a:pt x="38" y="48"/>
                </a:moveTo>
                <a:cubicBezTo>
                  <a:pt x="36" y="60"/>
                  <a:pt x="33" y="73"/>
                  <a:pt x="30" y="90"/>
                </a:cubicBezTo>
                <a:cubicBezTo>
                  <a:pt x="24" y="137"/>
                  <a:pt x="18" y="208"/>
                  <a:pt x="6" y="297"/>
                </a:cubicBezTo>
                <a:cubicBezTo>
                  <a:pt x="0" y="344"/>
                  <a:pt x="0" y="385"/>
                  <a:pt x="0" y="439"/>
                </a:cubicBezTo>
                <a:cubicBezTo>
                  <a:pt x="6" y="486"/>
                  <a:pt x="0" y="545"/>
                  <a:pt x="6" y="592"/>
                </a:cubicBezTo>
                <a:cubicBezTo>
                  <a:pt x="6" y="652"/>
                  <a:pt x="18" y="705"/>
                  <a:pt x="24" y="764"/>
                </a:cubicBezTo>
                <a:cubicBezTo>
                  <a:pt x="30" y="817"/>
                  <a:pt x="48" y="876"/>
                  <a:pt x="54" y="935"/>
                </a:cubicBezTo>
                <a:cubicBezTo>
                  <a:pt x="60" y="995"/>
                  <a:pt x="83" y="1054"/>
                  <a:pt x="95" y="1107"/>
                </a:cubicBezTo>
                <a:cubicBezTo>
                  <a:pt x="119" y="1154"/>
                  <a:pt x="136" y="1207"/>
                  <a:pt x="154" y="1261"/>
                </a:cubicBezTo>
                <a:cubicBezTo>
                  <a:pt x="184" y="1314"/>
                  <a:pt x="201" y="1355"/>
                  <a:pt x="231" y="1403"/>
                </a:cubicBezTo>
                <a:cubicBezTo>
                  <a:pt x="255" y="1444"/>
                  <a:pt x="272" y="1480"/>
                  <a:pt x="302" y="1521"/>
                </a:cubicBezTo>
                <a:cubicBezTo>
                  <a:pt x="332" y="1556"/>
                  <a:pt x="355" y="1586"/>
                  <a:pt x="379" y="1616"/>
                </a:cubicBezTo>
                <a:cubicBezTo>
                  <a:pt x="403" y="1645"/>
                  <a:pt x="432" y="1657"/>
                  <a:pt x="444" y="1681"/>
                </a:cubicBezTo>
                <a:lnTo>
                  <a:pt x="503" y="1740"/>
                </a:lnTo>
                <a:cubicBezTo>
                  <a:pt x="503" y="1740"/>
                  <a:pt x="479" y="1710"/>
                  <a:pt x="450" y="1675"/>
                </a:cubicBezTo>
                <a:cubicBezTo>
                  <a:pt x="432" y="1651"/>
                  <a:pt x="414" y="1627"/>
                  <a:pt x="391" y="1598"/>
                </a:cubicBezTo>
                <a:cubicBezTo>
                  <a:pt x="373" y="1568"/>
                  <a:pt x="349" y="1539"/>
                  <a:pt x="326" y="1503"/>
                </a:cubicBezTo>
                <a:cubicBezTo>
                  <a:pt x="302" y="1468"/>
                  <a:pt x="284" y="1420"/>
                  <a:pt x="261" y="1379"/>
                </a:cubicBezTo>
                <a:cubicBezTo>
                  <a:pt x="237" y="1332"/>
                  <a:pt x="225" y="1290"/>
                  <a:pt x="201" y="1237"/>
                </a:cubicBezTo>
                <a:cubicBezTo>
                  <a:pt x="178" y="1184"/>
                  <a:pt x="166" y="1136"/>
                  <a:pt x="142" y="1083"/>
                </a:cubicBezTo>
                <a:cubicBezTo>
                  <a:pt x="125" y="1030"/>
                  <a:pt x="113" y="977"/>
                  <a:pt x="95" y="918"/>
                </a:cubicBezTo>
                <a:cubicBezTo>
                  <a:pt x="89" y="859"/>
                  <a:pt x="77" y="811"/>
                  <a:pt x="65" y="752"/>
                </a:cubicBezTo>
                <a:cubicBezTo>
                  <a:pt x="60" y="699"/>
                  <a:pt x="54" y="640"/>
                  <a:pt x="48" y="586"/>
                </a:cubicBezTo>
                <a:cubicBezTo>
                  <a:pt x="36" y="474"/>
                  <a:pt x="30" y="379"/>
                  <a:pt x="30" y="291"/>
                </a:cubicBezTo>
                <a:cubicBezTo>
                  <a:pt x="30" y="208"/>
                  <a:pt x="36" y="137"/>
                  <a:pt x="36" y="84"/>
                </a:cubicBezTo>
                <a:cubicBezTo>
                  <a:pt x="36" y="70"/>
                  <a:pt x="37" y="59"/>
                  <a:pt x="38" y="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6482109" y="303582"/>
            <a:ext cx="138815" cy="126646"/>
          </a:xfrm>
          <a:custGeom>
            <a:avLst/>
            <a:gdLst/>
            <a:ahLst/>
            <a:cxnLst/>
            <a:rect l="l" t="t" r="r" b="b"/>
            <a:pathLst>
              <a:path w="2473" h="2221" extrusionOk="0">
                <a:moveTo>
                  <a:pt x="750" y="0"/>
                </a:moveTo>
                <a:cubicBezTo>
                  <a:pt x="695" y="0"/>
                  <a:pt x="644" y="4"/>
                  <a:pt x="598" y="13"/>
                </a:cubicBezTo>
                <a:cubicBezTo>
                  <a:pt x="66" y="119"/>
                  <a:pt x="1" y="1432"/>
                  <a:pt x="350" y="2012"/>
                </a:cubicBezTo>
                <a:cubicBezTo>
                  <a:pt x="444" y="2165"/>
                  <a:pt x="642" y="2221"/>
                  <a:pt x="880" y="2221"/>
                </a:cubicBezTo>
                <a:cubicBezTo>
                  <a:pt x="1526" y="2221"/>
                  <a:pt x="2473" y="1811"/>
                  <a:pt x="2473" y="1811"/>
                </a:cubicBezTo>
                <a:lnTo>
                  <a:pt x="2366" y="445"/>
                </a:lnTo>
                <a:cubicBezTo>
                  <a:pt x="2366" y="445"/>
                  <a:pt x="1334" y="0"/>
                  <a:pt x="750"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6508041" y="200773"/>
            <a:ext cx="73084" cy="256999"/>
          </a:xfrm>
          <a:custGeom>
            <a:avLst/>
            <a:gdLst/>
            <a:ahLst/>
            <a:cxnLst/>
            <a:rect l="l" t="t" r="r" b="b"/>
            <a:pathLst>
              <a:path w="1302" h="4507" extrusionOk="0">
                <a:moveTo>
                  <a:pt x="59" y="0"/>
                </a:moveTo>
                <a:cubicBezTo>
                  <a:pt x="18" y="0"/>
                  <a:pt x="0" y="30"/>
                  <a:pt x="0" y="59"/>
                </a:cubicBezTo>
                <a:lnTo>
                  <a:pt x="0" y="4442"/>
                </a:lnTo>
                <a:cubicBezTo>
                  <a:pt x="0" y="4477"/>
                  <a:pt x="30" y="4507"/>
                  <a:pt x="59" y="4507"/>
                </a:cubicBezTo>
                <a:lnTo>
                  <a:pt x="1242" y="4507"/>
                </a:lnTo>
                <a:cubicBezTo>
                  <a:pt x="1277" y="4507"/>
                  <a:pt x="1301" y="4477"/>
                  <a:pt x="1301" y="4448"/>
                </a:cubicBezTo>
                <a:lnTo>
                  <a:pt x="1301" y="59"/>
                </a:lnTo>
                <a:cubicBezTo>
                  <a:pt x="1301" y="24"/>
                  <a:pt x="1272" y="0"/>
                  <a:pt x="12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6523927" y="209554"/>
            <a:ext cx="52203" cy="238467"/>
          </a:xfrm>
          <a:custGeom>
            <a:avLst/>
            <a:gdLst/>
            <a:ahLst/>
            <a:cxnLst/>
            <a:rect l="l" t="t" r="r" b="b"/>
            <a:pathLst>
              <a:path w="930" h="4182" extrusionOk="0">
                <a:moveTo>
                  <a:pt x="1" y="0"/>
                </a:moveTo>
                <a:lnTo>
                  <a:pt x="1" y="4181"/>
                </a:lnTo>
                <a:lnTo>
                  <a:pt x="929" y="4181"/>
                </a:lnTo>
                <a:lnTo>
                  <a:pt x="9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6564791" y="271993"/>
            <a:ext cx="65113" cy="98820"/>
          </a:xfrm>
          <a:custGeom>
            <a:avLst/>
            <a:gdLst/>
            <a:ahLst/>
            <a:cxnLst/>
            <a:rect l="l" t="t" r="r" b="b"/>
            <a:pathLst>
              <a:path w="1160" h="1733" extrusionOk="0">
                <a:moveTo>
                  <a:pt x="277" y="0"/>
                </a:moveTo>
                <a:cubicBezTo>
                  <a:pt x="266" y="0"/>
                  <a:pt x="254" y="6"/>
                  <a:pt x="243" y="17"/>
                </a:cubicBezTo>
                <a:cubicBezTo>
                  <a:pt x="95" y="153"/>
                  <a:pt x="0" y="407"/>
                  <a:pt x="142" y="904"/>
                </a:cubicBezTo>
                <a:cubicBezTo>
                  <a:pt x="278" y="1395"/>
                  <a:pt x="740" y="1732"/>
                  <a:pt x="740" y="1732"/>
                </a:cubicBezTo>
                <a:lnTo>
                  <a:pt x="1160" y="1277"/>
                </a:lnTo>
                <a:cubicBezTo>
                  <a:pt x="1071" y="1034"/>
                  <a:pt x="568" y="756"/>
                  <a:pt x="568" y="756"/>
                </a:cubicBezTo>
                <a:cubicBezTo>
                  <a:pt x="568" y="756"/>
                  <a:pt x="417" y="0"/>
                  <a:pt x="277"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6442423" y="253289"/>
            <a:ext cx="109739" cy="171808"/>
          </a:xfrm>
          <a:custGeom>
            <a:avLst/>
            <a:gdLst/>
            <a:ahLst/>
            <a:cxnLst/>
            <a:rect l="l" t="t" r="r" b="b"/>
            <a:pathLst>
              <a:path w="1955" h="3013" extrusionOk="0">
                <a:moveTo>
                  <a:pt x="1235" y="1"/>
                </a:moveTo>
                <a:cubicBezTo>
                  <a:pt x="927" y="1"/>
                  <a:pt x="0" y="2147"/>
                  <a:pt x="1175" y="3012"/>
                </a:cubicBezTo>
                <a:lnTo>
                  <a:pt x="1157" y="2894"/>
                </a:lnTo>
                <a:cubicBezTo>
                  <a:pt x="1770" y="2491"/>
                  <a:pt x="1954" y="2051"/>
                  <a:pt x="1735" y="2051"/>
                </a:cubicBezTo>
                <a:cubicBezTo>
                  <a:pt x="1633" y="2051"/>
                  <a:pt x="1443" y="2147"/>
                  <a:pt x="1169" y="2385"/>
                </a:cubicBezTo>
                <a:cubicBezTo>
                  <a:pt x="1734" y="1747"/>
                  <a:pt x="1852" y="1433"/>
                  <a:pt x="1715" y="1433"/>
                </a:cubicBezTo>
                <a:cubicBezTo>
                  <a:pt x="1618" y="1433"/>
                  <a:pt x="1394" y="1590"/>
                  <a:pt x="1110" y="1900"/>
                </a:cubicBezTo>
                <a:cubicBezTo>
                  <a:pt x="1690" y="1130"/>
                  <a:pt x="1742" y="676"/>
                  <a:pt x="1587" y="676"/>
                </a:cubicBezTo>
                <a:cubicBezTo>
                  <a:pt x="1496" y="676"/>
                  <a:pt x="1336" y="829"/>
                  <a:pt x="1169" y="1161"/>
                </a:cubicBezTo>
                <a:cubicBezTo>
                  <a:pt x="1305" y="168"/>
                  <a:pt x="1482" y="37"/>
                  <a:pt x="1246" y="2"/>
                </a:cubicBezTo>
                <a:cubicBezTo>
                  <a:pt x="1242" y="1"/>
                  <a:pt x="1239" y="1"/>
                  <a:pt x="1235" y="1"/>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6500688" y="304267"/>
            <a:ext cx="15043" cy="33130"/>
          </a:xfrm>
          <a:custGeom>
            <a:avLst/>
            <a:gdLst/>
            <a:ahLst/>
            <a:cxnLst/>
            <a:rect l="l" t="t" r="r" b="b"/>
            <a:pathLst>
              <a:path w="268" h="581" extrusionOk="0">
                <a:moveTo>
                  <a:pt x="267" y="1"/>
                </a:moveTo>
                <a:cubicBezTo>
                  <a:pt x="267" y="1"/>
                  <a:pt x="261" y="13"/>
                  <a:pt x="249" y="13"/>
                </a:cubicBezTo>
                <a:cubicBezTo>
                  <a:pt x="232" y="25"/>
                  <a:pt x="208" y="48"/>
                  <a:pt x="196" y="72"/>
                </a:cubicBezTo>
                <a:cubicBezTo>
                  <a:pt x="161" y="113"/>
                  <a:pt x="113" y="190"/>
                  <a:pt x="84" y="261"/>
                </a:cubicBezTo>
                <a:cubicBezTo>
                  <a:pt x="54" y="338"/>
                  <a:pt x="25" y="415"/>
                  <a:pt x="19" y="474"/>
                </a:cubicBezTo>
                <a:cubicBezTo>
                  <a:pt x="1" y="533"/>
                  <a:pt x="1" y="581"/>
                  <a:pt x="1" y="581"/>
                </a:cubicBezTo>
                <a:cubicBezTo>
                  <a:pt x="1" y="581"/>
                  <a:pt x="13" y="569"/>
                  <a:pt x="19" y="557"/>
                </a:cubicBezTo>
                <a:cubicBezTo>
                  <a:pt x="25" y="539"/>
                  <a:pt x="30" y="521"/>
                  <a:pt x="48" y="492"/>
                </a:cubicBezTo>
                <a:cubicBezTo>
                  <a:pt x="78" y="439"/>
                  <a:pt x="107" y="368"/>
                  <a:pt x="137" y="291"/>
                </a:cubicBezTo>
                <a:cubicBezTo>
                  <a:pt x="167" y="220"/>
                  <a:pt x="202" y="143"/>
                  <a:pt x="226" y="90"/>
                </a:cubicBezTo>
                <a:cubicBezTo>
                  <a:pt x="255" y="42"/>
                  <a:pt x="267" y="1"/>
                  <a:pt x="26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7267561" y="433478"/>
            <a:ext cx="51529" cy="236072"/>
          </a:xfrm>
          <a:custGeom>
            <a:avLst/>
            <a:gdLst/>
            <a:ahLst/>
            <a:cxnLst/>
            <a:rect l="l" t="t" r="r" b="b"/>
            <a:pathLst>
              <a:path w="918" h="4140" extrusionOk="0">
                <a:moveTo>
                  <a:pt x="917" y="0"/>
                </a:moveTo>
                <a:lnTo>
                  <a:pt x="917" y="0"/>
                </a:lnTo>
                <a:cubicBezTo>
                  <a:pt x="917" y="0"/>
                  <a:pt x="907" y="5"/>
                  <a:pt x="870" y="26"/>
                </a:cubicBezTo>
                <a:lnTo>
                  <a:pt x="870" y="26"/>
                </a:lnTo>
                <a:cubicBezTo>
                  <a:pt x="872" y="25"/>
                  <a:pt x="874" y="24"/>
                  <a:pt x="876" y="24"/>
                </a:cubicBezTo>
                <a:lnTo>
                  <a:pt x="917" y="0"/>
                </a:lnTo>
                <a:close/>
                <a:moveTo>
                  <a:pt x="870" y="26"/>
                </a:moveTo>
                <a:lnTo>
                  <a:pt x="870" y="26"/>
                </a:lnTo>
                <a:cubicBezTo>
                  <a:pt x="867" y="27"/>
                  <a:pt x="865" y="29"/>
                  <a:pt x="862" y="30"/>
                </a:cubicBezTo>
                <a:lnTo>
                  <a:pt x="862" y="30"/>
                </a:lnTo>
                <a:cubicBezTo>
                  <a:pt x="863" y="30"/>
                  <a:pt x="863" y="30"/>
                  <a:pt x="864" y="30"/>
                </a:cubicBezTo>
                <a:cubicBezTo>
                  <a:pt x="866" y="28"/>
                  <a:pt x="868" y="27"/>
                  <a:pt x="870" y="26"/>
                </a:cubicBezTo>
                <a:close/>
                <a:moveTo>
                  <a:pt x="862" y="30"/>
                </a:moveTo>
                <a:cubicBezTo>
                  <a:pt x="833" y="37"/>
                  <a:pt x="792" y="66"/>
                  <a:pt x="740" y="95"/>
                </a:cubicBezTo>
                <a:cubicBezTo>
                  <a:pt x="716" y="112"/>
                  <a:pt x="687" y="130"/>
                  <a:pt x="657" y="154"/>
                </a:cubicBezTo>
                <a:cubicBezTo>
                  <a:pt x="627" y="178"/>
                  <a:pt x="598" y="207"/>
                  <a:pt x="568" y="237"/>
                </a:cubicBezTo>
                <a:cubicBezTo>
                  <a:pt x="509" y="302"/>
                  <a:pt x="450" y="379"/>
                  <a:pt x="391" y="467"/>
                </a:cubicBezTo>
                <a:cubicBezTo>
                  <a:pt x="344" y="556"/>
                  <a:pt x="284" y="657"/>
                  <a:pt x="237" y="769"/>
                </a:cubicBezTo>
                <a:cubicBezTo>
                  <a:pt x="196" y="881"/>
                  <a:pt x="148" y="1005"/>
                  <a:pt x="119" y="1130"/>
                </a:cubicBezTo>
                <a:cubicBezTo>
                  <a:pt x="54" y="1390"/>
                  <a:pt x="18" y="1668"/>
                  <a:pt x="6" y="1952"/>
                </a:cubicBezTo>
                <a:cubicBezTo>
                  <a:pt x="1" y="2230"/>
                  <a:pt x="18" y="2520"/>
                  <a:pt x="54" y="2780"/>
                </a:cubicBezTo>
                <a:cubicBezTo>
                  <a:pt x="89" y="3040"/>
                  <a:pt x="142" y="3282"/>
                  <a:pt x="202" y="3484"/>
                </a:cubicBezTo>
                <a:cubicBezTo>
                  <a:pt x="231" y="3584"/>
                  <a:pt x="261" y="3673"/>
                  <a:pt x="290" y="3756"/>
                </a:cubicBezTo>
                <a:cubicBezTo>
                  <a:pt x="314" y="3838"/>
                  <a:pt x="344" y="3903"/>
                  <a:pt x="361" y="3963"/>
                </a:cubicBezTo>
                <a:cubicBezTo>
                  <a:pt x="385" y="4022"/>
                  <a:pt x="403" y="4063"/>
                  <a:pt x="415" y="4093"/>
                </a:cubicBezTo>
                <a:lnTo>
                  <a:pt x="438" y="4140"/>
                </a:lnTo>
                <a:cubicBezTo>
                  <a:pt x="438" y="4140"/>
                  <a:pt x="415" y="4075"/>
                  <a:pt x="373" y="3957"/>
                </a:cubicBezTo>
                <a:cubicBezTo>
                  <a:pt x="355" y="3903"/>
                  <a:pt x="326" y="3827"/>
                  <a:pt x="302" y="3750"/>
                </a:cubicBezTo>
                <a:cubicBezTo>
                  <a:pt x="284" y="3667"/>
                  <a:pt x="261" y="3578"/>
                  <a:pt x="231" y="3472"/>
                </a:cubicBezTo>
                <a:cubicBezTo>
                  <a:pt x="202" y="3371"/>
                  <a:pt x="178" y="3259"/>
                  <a:pt x="154" y="3140"/>
                </a:cubicBezTo>
                <a:cubicBezTo>
                  <a:pt x="137" y="3022"/>
                  <a:pt x="113" y="2904"/>
                  <a:pt x="95" y="2774"/>
                </a:cubicBezTo>
                <a:cubicBezTo>
                  <a:pt x="66" y="2508"/>
                  <a:pt x="54" y="2230"/>
                  <a:pt x="60" y="1952"/>
                </a:cubicBezTo>
                <a:cubicBezTo>
                  <a:pt x="66" y="1668"/>
                  <a:pt x="107" y="1390"/>
                  <a:pt x="166" y="1136"/>
                </a:cubicBezTo>
                <a:cubicBezTo>
                  <a:pt x="196" y="1005"/>
                  <a:pt x="231" y="887"/>
                  <a:pt x="273" y="775"/>
                </a:cubicBezTo>
                <a:cubicBezTo>
                  <a:pt x="320" y="662"/>
                  <a:pt x="373" y="562"/>
                  <a:pt x="420" y="473"/>
                </a:cubicBezTo>
                <a:cubicBezTo>
                  <a:pt x="480" y="385"/>
                  <a:pt x="533" y="308"/>
                  <a:pt x="592" y="243"/>
                </a:cubicBezTo>
                <a:cubicBezTo>
                  <a:pt x="622" y="213"/>
                  <a:pt x="645" y="183"/>
                  <a:pt x="675" y="160"/>
                </a:cubicBezTo>
                <a:cubicBezTo>
                  <a:pt x="704" y="130"/>
                  <a:pt x="734" y="118"/>
                  <a:pt x="758" y="95"/>
                </a:cubicBezTo>
                <a:cubicBezTo>
                  <a:pt x="798" y="70"/>
                  <a:pt x="834" y="44"/>
                  <a:pt x="862"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7478055" y="473906"/>
            <a:ext cx="141790" cy="214917"/>
          </a:xfrm>
          <a:custGeom>
            <a:avLst/>
            <a:gdLst/>
            <a:ahLst/>
            <a:cxnLst/>
            <a:rect l="l" t="t" r="r" b="b"/>
            <a:pathLst>
              <a:path w="2526" h="3769" extrusionOk="0">
                <a:moveTo>
                  <a:pt x="2525" y="1"/>
                </a:moveTo>
                <a:cubicBezTo>
                  <a:pt x="2525" y="13"/>
                  <a:pt x="2525" y="36"/>
                  <a:pt x="2520" y="60"/>
                </a:cubicBezTo>
                <a:cubicBezTo>
                  <a:pt x="2520" y="78"/>
                  <a:pt x="2514" y="113"/>
                  <a:pt x="2508" y="143"/>
                </a:cubicBezTo>
                <a:cubicBezTo>
                  <a:pt x="2496" y="172"/>
                  <a:pt x="2490" y="202"/>
                  <a:pt x="2478" y="237"/>
                </a:cubicBezTo>
                <a:cubicBezTo>
                  <a:pt x="2460" y="273"/>
                  <a:pt x="2449" y="308"/>
                  <a:pt x="2425" y="350"/>
                </a:cubicBezTo>
                <a:cubicBezTo>
                  <a:pt x="2389" y="427"/>
                  <a:pt x="2336" y="509"/>
                  <a:pt x="2271" y="598"/>
                </a:cubicBezTo>
                <a:cubicBezTo>
                  <a:pt x="2141" y="776"/>
                  <a:pt x="1981" y="965"/>
                  <a:pt x="1798" y="1166"/>
                </a:cubicBezTo>
                <a:cubicBezTo>
                  <a:pt x="1609" y="1373"/>
                  <a:pt x="1419" y="1592"/>
                  <a:pt x="1218" y="1805"/>
                </a:cubicBezTo>
                <a:cubicBezTo>
                  <a:pt x="1029" y="2023"/>
                  <a:pt x="834" y="2248"/>
                  <a:pt x="674" y="2467"/>
                </a:cubicBezTo>
                <a:cubicBezTo>
                  <a:pt x="592" y="2579"/>
                  <a:pt x="515" y="2692"/>
                  <a:pt x="450" y="2792"/>
                </a:cubicBezTo>
                <a:cubicBezTo>
                  <a:pt x="385" y="2899"/>
                  <a:pt x="325" y="2999"/>
                  <a:pt x="272" y="3100"/>
                </a:cubicBezTo>
                <a:cubicBezTo>
                  <a:pt x="225" y="3194"/>
                  <a:pt x="178" y="3283"/>
                  <a:pt x="142" y="3366"/>
                </a:cubicBezTo>
                <a:cubicBezTo>
                  <a:pt x="112" y="3443"/>
                  <a:pt x="83" y="3520"/>
                  <a:pt x="59" y="3579"/>
                </a:cubicBezTo>
                <a:cubicBezTo>
                  <a:pt x="36" y="3638"/>
                  <a:pt x="24" y="3691"/>
                  <a:pt x="12" y="3715"/>
                </a:cubicBezTo>
                <a:cubicBezTo>
                  <a:pt x="30" y="3679"/>
                  <a:pt x="47" y="3638"/>
                  <a:pt x="65" y="3579"/>
                </a:cubicBezTo>
                <a:cubicBezTo>
                  <a:pt x="95" y="3520"/>
                  <a:pt x="124" y="3455"/>
                  <a:pt x="160" y="3372"/>
                </a:cubicBezTo>
                <a:cubicBezTo>
                  <a:pt x="183" y="3330"/>
                  <a:pt x="207" y="3289"/>
                  <a:pt x="231" y="3248"/>
                </a:cubicBezTo>
                <a:cubicBezTo>
                  <a:pt x="248" y="3200"/>
                  <a:pt x="272" y="3147"/>
                  <a:pt x="302" y="3106"/>
                </a:cubicBezTo>
                <a:cubicBezTo>
                  <a:pt x="355" y="3017"/>
                  <a:pt x="420" y="2911"/>
                  <a:pt x="485" y="2810"/>
                </a:cubicBezTo>
                <a:cubicBezTo>
                  <a:pt x="556" y="2704"/>
                  <a:pt x="633" y="2603"/>
                  <a:pt x="716" y="2491"/>
                </a:cubicBezTo>
                <a:cubicBezTo>
                  <a:pt x="881" y="2272"/>
                  <a:pt x="1071" y="2047"/>
                  <a:pt x="1266" y="1834"/>
                </a:cubicBezTo>
                <a:cubicBezTo>
                  <a:pt x="1455" y="1621"/>
                  <a:pt x="1650" y="1402"/>
                  <a:pt x="1833" y="1195"/>
                </a:cubicBezTo>
                <a:cubicBezTo>
                  <a:pt x="1922" y="1095"/>
                  <a:pt x="2005" y="988"/>
                  <a:pt x="2082" y="894"/>
                </a:cubicBezTo>
                <a:cubicBezTo>
                  <a:pt x="2159" y="793"/>
                  <a:pt x="2230" y="693"/>
                  <a:pt x="2289" y="604"/>
                </a:cubicBezTo>
                <a:cubicBezTo>
                  <a:pt x="2348" y="515"/>
                  <a:pt x="2401" y="427"/>
                  <a:pt x="2437" y="350"/>
                </a:cubicBezTo>
                <a:cubicBezTo>
                  <a:pt x="2454" y="302"/>
                  <a:pt x="2466" y="267"/>
                  <a:pt x="2484" y="226"/>
                </a:cubicBezTo>
                <a:cubicBezTo>
                  <a:pt x="2496" y="190"/>
                  <a:pt x="2508" y="155"/>
                  <a:pt x="2514" y="125"/>
                </a:cubicBezTo>
                <a:cubicBezTo>
                  <a:pt x="2520" y="95"/>
                  <a:pt x="2525" y="66"/>
                  <a:pt x="2525" y="42"/>
                </a:cubicBezTo>
                <a:lnTo>
                  <a:pt x="2525" y="1"/>
                </a:lnTo>
                <a:close/>
                <a:moveTo>
                  <a:pt x="12" y="3715"/>
                </a:moveTo>
                <a:cubicBezTo>
                  <a:pt x="0" y="3744"/>
                  <a:pt x="0" y="3768"/>
                  <a:pt x="0" y="3768"/>
                </a:cubicBezTo>
                <a:cubicBezTo>
                  <a:pt x="0" y="3768"/>
                  <a:pt x="6" y="3756"/>
                  <a:pt x="12" y="37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7342946" y="314417"/>
            <a:ext cx="51473" cy="31020"/>
          </a:xfrm>
          <a:custGeom>
            <a:avLst/>
            <a:gdLst/>
            <a:ahLst/>
            <a:cxnLst/>
            <a:rect l="l" t="t" r="r" b="b"/>
            <a:pathLst>
              <a:path w="917" h="544" extrusionOk="0">
                <a:moveTo>
                  <a:pt x="917" y="0"/>
                </a:moveTo>
                <a:lnTo>
                  <a:pt x="917" y="0"/>
                </a:lnTo>
                <a:cubicBezTo>
                  <a:pt x="722" y="103"/>
                  <a:pt x="555" y="137"/>
                  <a:pt x="419" y="137"/>
                </a:cubicBezTo>
                <a:cubicBezTo>
                  <a:pt x="147" y="137"/>
                  <a:pt x="0" y="0"/>
                  <a:pt x="0" y="0"/>
                </a:cubicBezTo>
                <a:lnTo>
                  <a:pt x="0" y="0"/>
                </a:lnTo>
                <a:cubicBezTo>
                  <a:pt x="83" y="362"/>
                  <a:pt x="240" y="544"/>
                  <a:pt x="413" y="544"/>
                </a:cubicBezTo>
                <a:cubicBezTo>
                  <a:pt x="585" y="544"/>
                  <a:pt x="772" y="363"/>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7391724" y="303639"/>
            <a:ext cx="16334" cy="40144"/>
          </a:xfrm>
          <a:custGeom>
            <a:avLst/>
            <a:gdLst/>
            <a:ahLst/>
            <a:cxnLst/>
            <a:rect l="l" t="t" r="r" b="b"/>
            <a:pathLst>
              <a:path w="291" h="704" extrusionOk="0">
                <a:moveTo>
                  <a:pt x="0" y="0"/>
                </a:moveTo>
                <a:lnTo>
                  <a:pt x="0" y="0"/>
                </a:lnTo>
                <a:cubicBezTo>
                  <a:pt x="0" y="0"/>
                  <a:pt x="30" y="36"/>
                  <a:pt x="71" y="95"/>
                </a:cubicBezTo>
                <a:cubicBezTo>
                  <a:pt x="113" y="154"/>
                  <a:pt x="154" y="237"/>
                  <a:pt x="190" y="325"/>
                </a:cubicBezTo>
                <a:cubicBezTo>
                  <a:pt x="213" y="367"/>
                  <a:pt x="219" y="414"/>
                  <a:pt x="237" y="456"/>
                </a:cubicBezTo>
                <a:cubicBezTo>
                  <a:pt x="243" y="473"/>
                  <a:pt x="243" y="497"/>
                  <a:pt x="249" y="515"/>
                </a:cubicBezTo>
                <a:cubicBezTo>
                  <a:pt x="249" y="538"/>
                  <a:pt x="261" y="562"/>
                  <a:pt x="261" y="574"/>
                </a:cubicBezTo>
                <a:cubicBezTo>
                  <a:pt x="261" y="615"/>
                  <a:pt x="267" y="645"/>
                  <a:pt x="267" y="663"/>
                </a:cubicBezTo>
                <a:lnTo>
                  <a:pt x="267" y="704"/>
                </a:lnTo>
                <a:cubicBezTo>
                  <a:pt x="267" y="704"/>
                  <a:pt x="267" y="692"/>
                  <a:pt x="272" y="674"/>
                </a:cubicBezTo>
                <a:cubicBezTo>
                  <a:pt x="278" y="651"/>
                  <a:pt x="290" y="621"/>
                  <a:pt x="290" y="586"/>
                </a:cubicBezTo>
                <a:lnTo>
                  <a:pt x="290" y="527"/>
                </a:lnTo>
                <a:cubicBezTo>
                  <a:pt x="290" y="503"/>
                  <a:pt x="290" y="479"/>
                  <a:pt x="278" y="456"/>
                </a:cubicBezTo>
                <a:cubicBezTo>
                  <a:pt x="272" y="426"/>
                  <a:pt x="272" y="408"/>
                  <a:pt x="267" y="385"/>
                </a:cubicBezTo>
                <a:cubicBezTo>
                  <a:pt x="261" y="355"/>
                  <a:pt x="249" y="331"/>
                  <a:pt x="243" y="308"/>
                </a:cubicBezTo>
                <a:cubicBezTo>
                  <a:pt x="207" y="213"/>
                  <a:pt x="148" y="130"/>
                  <a:pt x="95" y="83"/>
                </a:cubicBezTo>
                <a:cubicBezTo>
                  <a:pt x="48" y="24"/>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7327958" y="303639"/>
            <a:ext cx="11058" cy="43565"/>
          </a:xfrm>
          <a:custGeom>
            <a:avLst/>
            <a:gdLst/>
            <a:ahLst/>
            <a:cxnLst/>
            <a:rect l="l" t="t" r="r" b="b"/>
            <a:pathLst>
              <a:path w="197" h="764" extrusionOk="0">
                <a:moveTo>
                  <a:pt x="196" y="0"/>
                </a:moveTo>
                <a:lnTo>
                  <a:pt x="155" y="24"/>
                </a:lnTo>
                <a:cubicBezTo>
                  <a:pt x="131" y="30"/>
                  <a:pt x="107" y="59"/>
                  <a:pt x="90" y="89"/>
                </a:cubicBezTo>
                <a:cubicBezTo>
                  <a:pt x="66" y="118"/>
                  <a:pt x="42" y="160"/>
                  <a:pt x="30" y="207"/>
                </a:cubicBezTo>
                <a:cubicBezTo>
                  <a:pt x="19" y="231"/>
                  <a:pt x="7" y="254"/>
                  <a:pt x="7" y="278"/>
                </a:cubicBezTo>
                <a:cubicBezTo>
                  <a:pt x="7" y="302"/>
                  <a:pt x="1" y="325"/>
                  <a:pt x="1" y="355"/>
                </a:cubicBezTo>
                <a:lnTo>
                  <a:pt x="1" y="438"/>
                </a:lnTo>
                <a:cubicBezTo>
                  <a:pt x="1" y="456"/>
                  <a:pt x="7" y="485"/>
                  <a:pt x="7" y="509"/>
                </a:cubicBezTo>
                <a:cubicBezTo>
                  <a:pt x="7" y="562"/>
                  <a:pt x="19" y="603"/>
                  <a:pt x="30" y="645"/>
                </a:cubicBezTo>
                <a:cubicBezTo>
                  <a:pt x="36" y="680"/>
                  <a:pt x="48" y="710"/>
                  <a:pt x="60" y="733"/>
                </a:cubicBezTo>
                <a:lnTo>
                  <a:pt x="72" y="763"/>
                </a:lnTo>
                <a:lnTo>
                  <a:pt x="72" y="722"/>
                </a:lnTo>
                <a:cubicBezTo>
                  <a:pt x="72" y="698"/>
                  <a:pt x="66" y="674"/>
                  <a:pt x="66" y="633"/>
                </a:cubicBezTo>
                <a:lnTo>
                  <a:pt x="66" y="574"/>
                </a:lnTo>
                <a:lnTo>
                  <a:pt x="66" y="509"/>
                </a:lnTo>
                <a:lnTo>
                  <a:pt x="66" y="438"/>
                </a:lnTo>
                <a:cubicBezTo>
                  <a:pt x="66" y="414"/>
                  <a:pt x="72" y="385"/>
                  <a:pt x="72" y="361"/>
                </a:cubicBezTo>
                <a:cubicBezTo>
                  <a:pt x="72" y="320"/>
                  <a:pt x="90" y="266"/>
                  <a:pt x="96" y="219"/>
                </a:cubicBezTo>
                <a:cubicBezTo>
                  <a:pt x="101" y="178"/>
                  <a:pt x="119" y="142"/>
                  <a:pt x="131" y="101"/>
                </a:cubicBezTo>
                <a:cubicBezTo>
                  <a:pt x="161" y="36"/>
                  <a:pt x="196"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7423607" y="329584"/>
            <a:ext cx="13303" cy="64834"/>
          </a:xfrm>
          <a:custGeom>
            <a:avLst/>
            <a:gdLst/>
            <a:ahLst/>
            <a:cxnLst/>
            <a:rect l="l" t="t" r="r" b="b"/>
            <a:pathLst>
              <a:path w="237" h="1137" extrusionOk="0">
                <a:moveTo>
                  <a:pt x="160" y="1"/>
                </a:moveTo>
                <a:cubicBezTo>
                  <a:pt x="160" y="1"/>
                  <a:pt x="160" y="12"/>
                  <a:pt x="148" y="18"/>
                </a:cubicBezTo>
                <a:lnTo>
                  <a:pt x="148" y="54"/>
                </a:lnTo>
                <a:cubicBezTo>
                  <a:pt x="154" y="83"/>
                  <a:pt x="154" y="137"/>
                  <a:pt x="166" y="190"/>
                </a:cubicBezTo>
                <a:cubicBezTo>
                  <a:pt x="172" y="237"/>
                  <a:pt x="172" y="308"/>
                  <a:pt x="178" y="373"/>
                </a:cubicBezTo>
                <a:cubicBezTo>
                  <a:pt x="184" y="438"/>
                  <a:pt x="184" y="515"/>
                  <a:pt x="178" y="586"/>
                </a:cubicBezTo>
                <a:cubicBezTo>
                  <a:pt x="172" y="616"/>
                  <a:pt x="172" y="651"/>
                  <a:pt x="166" y="692"/>
                </a:cubicBezTo>
                <a:cubicBezTo>
                  <a:pt x="154" y="728"/>
                  <a:pt x="148" y="763"/>
                  <a:pt x="142" y="793"/>
                </a:cubicBezTo>
                <a:cubicBezTo>
                  <a:pt x="124" y="829"/>
                  <a:pt x="124" y="858"/>
                  <a:pt x="113" y="888"/>
                </a:cubicBezTo>
                <a:cubicBezTo>
                  <a:pt x="107" y="917"/>
                  <a:pt x="95" y="947"/>
                  <a:pt x="83" y="970"/>
                </a:cubicBezTo>
                <a:cubicBezTo>
                  <a:pt x="77" y="994"/>
                  <a:pt x="59" y="1018"/>
                  <a:pt x="53" y="1036"/>
                </a:cubicBezTo>
                <a:cubicBezTo>
                  <a:pt x="42" y="1059"/>
                  <a:pt x="30" y="1077"/>
                  <a:pt x="24" y="1089"/>
                </a:cubicBezTo>
                <a:lnTo>
                  <a:pt x="0" y="1136"/>
                </a:lnTo>
                <a:cubicBezTo>
                  <a:pt x="0" y="1136"/>
                  <a:pt x="12" y="1118"/>
                  <a:pt x="30" y="1095"/>
                </a:cubicBezTo>
                <a:cubicBezTo>
                  <a:pt x="42" y="1089"/>
                  <a:pt x="53" y="1065"/>
                  <a:pt x="71" y="1053"/>
                </a:cubicBezTo>
                <a:lnTo>
                  <a:pt x="113" y="988"/>
                </a:lnTo>
                <a:cubicBezTo>
                  <a:pt x="136" y="965"/>
                  <a:pt x="142" y="935"/>
                  <a:pt x="160" y="905"/>
                </a:cubicBezTo>
                <a:cubicBezTo>
                  <a:pt x="172" y="876"/>
                  <a:pt x="178" y="846"/>
                  <a:pt x="195" y="811"/>
                </a:cubicBezTo>
                <a:cubicBezTo>
                  <a:pt x="207" y="781"/>
                  <a:pt x="219" y="740"/>
                  <a:pt x="225" y="704"/>
                </a:cubicBezTo>
                <a:cubicBezTo>
                  <a:pt x="231" y="669"/>
                  <a:pt x="237" y="633"/>
                  <a:pt x="237" y="592"/>
                </a:cubicBezTo>
                <a:lnTo>
                  <a:pt x="237" y="485"/>
                </a:lnTo>
                <a:cubicBezTo>
                  <a:pt x="237" y="444"/>
                  <a:pt x="231" y="409"/>
                  <a:pt x="231" y="373"/>
                </a:cubicBezTo>
                <a:cubicBezTo>
                  <a:pt x="219" y="308"/>
                  <a:pt x="207" y="237"/>
                  <a:pt x="195" y="190"/>
                </a:cubicBezTo>
                <a:cubicBezTo>
                  <a:pt x="189" y="131"/>
                  <a:pt x="172" y="83"/>
                  <a:pt x="166" y="54"/>
                </a:cubicBezTo>
                <a:cubicBezTo>
                  <a:pt x="160" y="24"/>
                  <a:pt x="16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7563993" y="474590"/>
            <a:ext cx="363176" cy="532588"/>
          </a:xfrm>
          <a:custGeom>
            <a:avLst/>
            <a:gdLst/>
            <a:ahLst/>
            <a:cxnLst/>
            <a:rect l="l" t="t" r="r" b="b"/>
            <a:pathLst>
              <a:path w="6470" h="9340" extrusionOk="0">
                <a:moveTo>
                  <a:pt x="1302" y="1"/>
                </a:moveTo>
                <a:lnTo>
                  <a:pt x="1" y="2745"/>
                </a:lnTo>
                <a:cubicBezTo>
                  <a:pt x="1" y="2745"/>
                  <a:pt x="947" y="8925"/>
                  <a:pt x="2278" y="9168"/>
                </a:cubicBezTo>
                <a:cubicBezTo>
                  <a:pt x="2603" y="9285"/>
                  <a:pt x="2897" y="9339"/>
                  <a:pt x="3163" y="9339"/>
                </a:cubicBezTo>
                <a:cubicBezTo>
                  <a:pt x="6469" y="9339"/>
                  <a:pt x="5471" y="977"/>
                  <a:pt x="5471" y="976"/>
                </a:cubicBezTo>
                <a:lnTo>
                  <a:pt x="5471" y="976"/>
                </a:lnTo>
                <a:lnTo>
                  <a:pt x="3112" y="1136"/>
                </a:lnTo>
                <a:cubicBezTo>
                  <a:pt x="3112" y="1136"/>
                  <a:pt x="2893" y="2916"/>
                  <a:pt x="3064" y="5436"/>
                </a:cubicBezTo>
                <a:cubicBezTo>
                  <a:pt x="2195" y="3088"/>
                  <a:pt x="3058" y="509"/>
                  <a:pt x="1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7571009" y="720752"/>
            <a:ext cx="145775" cy="287392"/>
          </a:xfrm>
          <a:custGeom>
            <a:avLst/>
            <a:gdLst/>
            <a:ahLst/>
            <a:cxnLst/>
            <a:rect l="l" t="t" r="r" b="b"/>
            <a:pathLst>
              <a:path w="2597" h="5040" extrusionOk="0">
                <a:moveTo>
                  <a:pt x="0" y="1"/>
                </a:moveTo>
                <a:lnTo>
                  <a:pt x="0" y="1"/>
                </a:lnTo>
                <a:cubicBezTo>
                  <a:pt x="0" y="3"/>
                  <a:pt x="6" y="97"/>
                  <a:pt x="24" y="261"/>
                </a:cubicBezTo>
                <a:cubicBezTo>
                  <a:pt x="47" y="421"/>
                  <a:pt x="77" y="651"/>
                  <a:pt x="118" y="935"/>
                </a:cubicBezTo>
                <a:cubicBezTo>
                  <a:pt x="142" y="1071"/>
                  <a:pt x="172" y="1231"/>
                  <a:pt x="201" y="1385"/>
                </a:cubicBezTo>
                <a:cubicBezTo>
                  <a:pt x="231" y="1539"/>
                  <a:pt x="266" y="1710"/>
                  <a:pt x="313" y="1882"/>
                </a:cubicBezTo>
                <a:cubicBezTo>
                  <a:pt x="355" y="2047"/>
                  <a:pt x="408" y="2225"/>
                  <a:pt x="461" y="2402"/>
                </a:cubicBezTo>
                <a:cubicBezTo>
                  <a:pt x="509" y="2580"/>
                  <a:pt x="568" y="2757"/>
                  <a:pt x="639" y="2934"/>
                </a:cubicBezTo>
                <a:cubicBezTo>
                  <a:pt x="668" y="3017"/>
                  <a:pt x="704" y="3106"/>
                  <a:pt x="739" y="3195"/>
                </a:cubicBezTo>
                <a:lnTo>
                  <a:pt x="793" y="3319"/>
                </a:lnTo>
                <a:cubicBezTo>
                  <a:pt x="816" y="3366"/>
                  <a:pt x="828" y="3402"/>
                  <a:pt x="852" y="3449"/>
                </a:cubicBezTo>
                <a:cubicBezTo>
                  <a:pt x="934" y="3614"/>
                  <a:pt x="1023" y="3780"/>
                  <a:pt x="1112" y="3928"/>
                </a:cubicBezTo>
                <a:cubicBezTo>
                  <a:pt x="1153" y="3999"/>
                  <a:pt x="1207" y="4070"/>
                  <a:pt x="1248" y="4141"/>
                </a:cubicBezTo>
                <a:cubicBezTo>
                  <a:pt x="1301" y="4218"/>
                  <a:pt x="1354" y="4283"/>
                  <a:pt x="1408" y="4342"/>
                </a:cubicBezTo>
                <a:cubicBezTo>
                  <a:pt x="1508" y="4460"/>
                  <a:pt x="1621" y="4573"/>
                  <a:pt x="1733" y="4661"/>
                </a:cubicBezTo>
                <a:cubicBezTo>
                  <a:pt x="1839" y="4756"/>
                  <a:pt x="1952" y="4821"/>
                  <a:pt x="2058" y="4874"/>
                </a:cubicBezTo>
                <a:cubicBezTo>
                  <a:pt x="2105" y="4898"/>
                  <a:pt x="2159" y="4916"/>
                  <a:pt x="2206" y="4939"/>
                </a:cubicBezTo>
                <a:cubicBezTo>
                  <a:pt x="2253" y="4957"/>
                  <a:pt x="2301" y="4969"/>
                  <a:pt x="2336" y="4987"/>
                </a:cubicBezTo>
                <a:cubicBezTo>
                  <a:pt x="2340" y="4987"/>
                  <a:pt x="2343" y="4987"/>
                  <a:pt x="2346" y="4987"/>
                </a:cubicBezTo>
                <a:lnTo>
                  <a:pt x="2346" y="4987"/>
                </a:lnTo>
                <a:cubicBezTo>
                  <a:pt x="2339" y="4984"/>
                  <a:pt x="2332" y="4980"/>
                  <a:pt x="2324" y="4975"/>
                </a:cubicBezTo>
                <a:cubicBezTo>
                  <a:pt x="2283" y="4963"/>
                  <a:pt x="2241" y="4945"/>
                  <a:pt x="2194" y="4933"/>
                </a:cubicBezTo>
                <a:cubicBezTo>
                  <a:pt x="2153" y="4910"/>
                  <a:pt x="2105" y="4880"/>
                  <a:pt x="2058" y="4856"/>
                </a:cubicBezTo>
                <a:cubicBezTo>
                  <a:pt x="2040" y="4851"/>
                  <a:pt x="2035" y="4845"/>
                  <a:pt x="2017" y="4839"/>
                </a:cubicBezTo>
                <a:cubicBezTo>
                  <a:pt x="2005" y="4827"/>
                  <a:pt x="1999" y="4821"/>
                  <a:pt x="1981" y="4815"/>
                </a:cubicBezTo>
                <a:cubicBezTo>
                  <a:pt x="1958" y="4797"/>
                  <a:pt x="1940" y="4780"/>
                  <a:pt x="1910" y="4762"/>
                </a:cubicBezTo>
                <a:cubicBezTo>
                  <a:pt x="1857" y="4726"/>
                  <a:pt x="1804" y="4679"/>
                  <a:pt x="1751" y="4638"/>
                </a:cubicBezTo>
                <a:cubicBezTo>
                  <a:pt x="1650" y="4549"/>
                  <a:pt x="1544" y="4437"/>
                  <a:pt x="1443" y="4312"/>
                </a:cubicBezTo>
                <a:cubicBezTo>
                  <a:pt x="1390" y="4247"/>
                  <a:pt x="1348" y="4176"/>
                  <a:pt x="1295" y="4111"/>
                </a:cubicBezTo>
                <a:cubicBezTo>
                  <a:pt x="1248" y="4046"/>
                  <a:pt x="1201" y="3969"/>
                  <a:pt x="1153" y="3898"/>
                </a:cubicBezTo>
                <a:cubicBezTo>
                  <a:pt x="1065" y="3751"/>
                  <a:pt x="976" y="3597"/>
                  <a:pt x="905" y="3425"/>
                </a:cubicBezTo>
                <a:cubicBezTo>
                  <a:pt x="881" y="3378"/>
                  <a:pt x="864" y="3342"/>
                  <a:pt x="846" y="3301"/>
                </a:cubicBezTo>
                <a:lnTo>
                  <a:pt x="793" y="3171"/>
                </a:lnTo>
                <a:cubicBezTo>
                  <a:pt x="757" y="3094"/>
                  <a:pt x="727" y="3005"/>
                  <a:pt x="686" y="2917"/>
                </a:cubicBezTo>
                <a:cubicBezTo>
                  <a:pt x="621" y="2745"/>
                  <a:pt x="556" y="2568"/>
                  <a:pt x="503" y="2390"/>
                </a:cubicBezTo>
                <a:cubicBezTo>
                  <a:pt x="450" y="2219"/>
                  <a:pt x="402" y="2041"/>
                  <a:pt x="355" y="1870"/>
                </a:cubicBezTo>
                <a:cubicBezTo>
                  <a:pt x="313" y="1704"/>
                  <a:pt x="272" y="1533"/>
                  <a:pt x="237" y="1379"/>
                </a:cubicBezTo>
                <a:cubicBezTo>
                  <a:pt x="207" y="1219"/>
                  <a:pt x="177" y="1071"/>
                  <a:pt x="148" y="935"/>
                </a:cubicBezTo>
                <a:cubicBezTo>
                  <a:pt x="95" y="651"/>
                  <a:pt x="59" y="421"/>
                  <a:pt x="36" y="261"/>
                </a:cubicBezTo>
                <a:cubicBezTo>
                  <a:pt x="6" y="97"/>
                  <a:pt x="0" y="3"/>
                  <a:pt x="0" y="1"/>
                </a:cubicBezTo>
                <a:close/>
                <a:moveTo>
                  <a:pt x="2346" y="4987"/>
                </a:moveTo>
                <a:lnTo>
                  <a:pt x="2346" y="4987"/>
                </a:lnTo>
                <a:cubicBezTo>
                  <a:pt x="2356" y="4992"/>
                  <a:pt x="2365" y="4995"/>
                  <a:pt x="2372" y="4998"/>
                </a:cubicBezTo>
                <a:cubicBezTo>
                  <a:pt x="2389" y="5004"/>
                  <a:pt x="2413" y="5004"/>
                  <a:pt x="2425" y="5016"/>
                </a:cubicBezTo>
                <a:cubicBezTo>
                  <a:pt x="2454" y="5022"/>
                  <a:pt x="2484" y="5028"/>
                  <a:pt x="2508" y="5028"/>
                </a:cubicBezTo>
                <a:cubicBezTo>
                  <a:pt x="2573" y="5028"/>
                  <a:pt x="2596" y="5040"/>
                  <a:pt x="2596" y="5040"/>
                </a:cubicBezTo>
                <a:cubicBezTo>
                  <a:pt x="2596" y="5040"/>
                  <a:pt x="2573" y="5028"/>
                  <a:pt x="2531" y="5022"/>
                </a:cubicBezTo>
                <a:cubicBezTo>
                  <a:pt x="2508" y="5016"/>
                  <a:pt x="2478" y="5016"/>
                  <a:pt x="2448" y="5004"/>
                </a:cubicBezTo>
                <a:cubicBezTo>
                  <a:pt x="2431" y="5004"/>
                  <a:pt x="2419" y="4998"/>
                  <a:pt x="2395" y="4998"/>
                </a:cubicBezTo>
                <a:cubicBezTo>
                  <a:pt x="2380" y="4993"/>
                  <a:pt x="2365" y="4988"/>
                  <a:pt x="2346" y="4987"/>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7734970" y="572382"/>
            <a:ext cx="140162" cy="16593"/>
          </a:xfrm>
          <a:custGeom>
            <a:avLst/>
            <a:gdLst/>
            <a:ahLst/>
            <a:cxnLst/>
            <a:rect l="l" t="t" r="r" b="b"/>
            <a:pathLst>
              <a:path w="2497" h="291" extrusionOk="0">
                <a:moveTo>
                  <a:pt x="2496" y="1"/>
                </a:moveTo>
                <a:cubicBezTo>
                  <a:pt x="2496" y="1"/>
                  <a:pt x="2461" y="13"/>
                  <a:pt x="2396" y="30"/>
                </a:cubicBezTo>
                <a:cubicBezTo>
                  <a:pt x="2366" y="48"/>
                  <a:pt x="2319" y="54"/>
                  <a:pt x="2278" y="72"/>
                </a:cubicBezTo>
                <a:cubicBezTo>
                  <a:pt x="2230" y="78"/>
                  <a:pt x="2183" y="89"/>
                  <a:pt x="2124" y="107"/>
                </a:cubicBezTo>
                <a:cubicBezTo>
                  <a:pt x="2071" y="119"/>
                  <a:pt x="2006" y="131"/>
                  <a:pt x="1935" y="143"/>
                </a:cubicBezTo>
                <a:cubicBezTo>
                  <a:pt x="1899" y="149"/>
                  <a:pt x="1869" y="160"/>
                  <a:pt x="1834" y="166"/>
                </a:cubicBezTo>
                <a:cubicBezTo>
                  <a:pt x="1799" y="172"/>
                  <a:pt x="1757" y="172"/>
                  <a:pt x="1722" y="178"/>
                </a:cubicBezTo>
                <a:cubicBezTo>
                  <a:pt x="1686" y="178"/>
                  <a:pt x="1651" y="190"/>
                  <a:pt x="1609" y="196"/>
                </a:cubicBezTo>
                <a:cubicBezTo>
                  <a:pt x="1574" y="202"/>
                  <a:pt x="1538" y="202"/>
                  <a:pt x="1503" y="208"/>
                </a:cubicBezTo>
                <a:cubicBezTo>
                  <a:pt x="1420" y="225"/>
                  <a:pt x="1343" y="225"/>
                  <a:pt x="1266" y="231"/>
                </a:cubicBezTo>
                <a:cubicBezTo>
                  <a:pt x="1183" y="237"/>
                  <a:pt x="1101" y="237"/>
                  <a:pt x="1030" y="249"/>
                </a:cubicBezTo>
                <a:cubicBezTo>
                  <a:pt x="947" y="255"/>
                  <a:pt x="870" y="255"/>
                  <a:pt x="799" y="255"/>
                </a:cubicBezTo>
                <a:lnTo>
                  <a:pt x="586" y="255"/>
                </a:lnTo>
                <a:cubicBezTo>
                  <a:pt x="515" y="255"/>
                  <a:pt x="450" y="249"/>
                  <a:pt x="391" y="249"/>
                </a:cubicBezTo>
                <a:cubicBezTo>
                  <a:pt x="154" y="231"/>
                  <a:pt x="1" y="220"/>
                  <a:pt x="1" y="220"/>
                </a:cubicBezTo>
                <a:lnTo>
                  <a:pt x="1" y="220"/>
                </a:lnTo>
                <a:cubicBezTo>
                  <a:pt x="1" y="220"/>
                  <a:pt x="36" y="225"/>
                  <a:pt x="95" y="231"/>
                </a:cubicBezTo>
                <a:cubicBezTo>
                  <a:pt x="166" y="237"/>
                  <a:pt x="267" y="261"/>
                  <a:pt x="385" y="267"/>
                </a:cubicBezTo>
                <a:cubicBezTo>
                  <a:pt x="444" y="279"/>
                  <a:pt x="509" y="279"/>
                  <a:pt x="574" y="285"/>
                </a:cubicBezTo>
                <a:cubicBezTo>
                  <a:pt x="639" y="291"/>
                  <a:pt x="716" y="291"/>
                  <a:pt x="787" y="291"/>
                </a:cubicBezTo>
                <a:lnTo>
                  <a:pt x="1018" y="291"/>
                </a:lnTo>
                <a:cubicBezTo>
                  <a:pt x="1101" y="291"/>
                  <a:pt x="1178" y="291"/>
                  <a:pt x="1254" y="285"/>
                </a:cubicBezTo>
                <a:cubicBezTo>
                  <a:pt x="1337" y="279"/>
                  <a:pt x="1420" y="267"/>
                  <a:pt x="1491" y="261"/>
                </a:cubicBezTo>
                <a:cubicBezTo>
                  <a:pt x="1538" y="255"/>
                  <a:pt x="1574" y="255"/>
                  <a:pt x="1609" y="249"/>
                </a:cubicBezTo>
                <a:lnTo>
                  <a:pt x="1722" y="225"/>
                </a:lnTo>
                <a:lnTo>
                  <a:pt x="1834" y="202"/>
                </a:lnTo>
                <a:cubicBezTo>
                  <a:pt x="1869" y="196"/>
                  <a:pt x="1905" y="190"/>
                  <a:pt x="1935" y="178"/>
                </a:cubicBezTo>
                <a:cubicBezTo>
                  <a:pt x="2006" y="160"/>
                  <a:pt x="2065" y="143"/>
                  <a:pt x="2124" y="131"/>
                </a:cubicBezTo>
                <a:cubicBezTo>
                  <a:pt x="2183" y="113"/>
                  <a:pt x="2230" y="101"/>
                  <a:pt x="2278" y="84"/>
                </a:cubicBezTo>
                <a:cubicBezTo>
                  <a:pt x="2319" y="72"/>
                  <a:pt x="2366" y="54"/>
                  <a:pt x="2396" y="42"/>
                </a:cubicBezTo>
                <a:cubicBezTo>
                  <a:pt x="2461" y="18"/>
                  <a:pt x="2496" y="1"/>
                  <a:pt x="2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7729974" y="598726"/>
            <a:ext cx="5389" cy="223299"/>
          </a:xfrm>
          <a:custGeom>
            <a:avLst/>
            <a:gdLst/>
            <a:ahLst/>
            <a:cxnLst/>
            <a:rect l="l" t="t" r="r" b="b"/>
            <a:pathLst>
              <a:path w="96" h="3916" extrusionOk="0">
                <a:moveTo>
                  <a:pt x="96" y="0"/>
                </a:moveTo>
                <a:cubicBezTo>
                  <a:pt x="96" y="0"/>
                  <a:pt x="84" y="242"/>
                  <a:pt x="66" y="615"/>
                </a:cubicBezTo>
                <a:cubicBezTo>
                  <a:pt x="60" y="798"/>
                  <a:pt x="54" y="1011"/>
                  <a:pt x="42" y="1242"/>
                </a:cubicBezTo>
                <a:cubicBezTo>
                  <a:pt x="36" y="1473"/>
                  <a:pt x="30" y="1715"/>
                  <a:pt x="25" y="1958"/>
                </a:cubicBezTo>
                <a:cubicBezTo>
                  <a:pt x="13" y="2200"/>
                  <a:pt x="13" y="2448"/>
                  <a:pt x="7" y="2673"/>
                </a:cubicBezTo>
                <a:cubicBezTo>
                  <a:pt x="1" y="2904"/>
                  <a:pt x="1" y="3117"/>
                  <a:pt x="1" y="3306"/>
                </a:cubicBezTo>
                <a:lnTo>
                  <a:pt x="1" y="3915"/>
                </a:lnTo>
                <a:cubicBezTo>
                  <a:pt x="1" y="3915"/>
                  <a:pt x="13" y="3673"/>
                  <a:pt x="30" y="3306"/>
                </a:cubicBezTo>
                <a:cubicBezTo>
                  <a:pt x="36" y="3117"/>
                  <a:pt x="42" y="2904"/>
                  <a:pt x="54" y="2673"/>
                </a:cubicBezTo>
                <a:cubicBezTo>
                  <a:pt x="60" y="2448"/>
                  <a:pt x="66" y="2200"/>
                  <a:pt x="72" y="1958"/>
                </a:cubicBezTo>
                <a:cubicBezTo>
                  <a:pt x="84" y="1715"/>
                  <a:pt x="84" y="1473"/>
                  <a:pt x="90" y="1242"/>
                </a:cubicBezTo>
                <a:cubicBezTo>
                  <a:pt x="90" y="1011"/>
                  <a:pt x="96" y="798"/>
                  <a:pt x="96" y="615"/>
                </a:cubicBezTo>
                <a:lnTo>
                  <a:pt x="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7763204" y="448303"/>
            <a:ext cx="27280" cy="20927"/>
          </a:xfrm>
          <a:custGeom>
            <a:avLst/>
            <a:gdLst/>
            <a:ahLst/>
            <a:cxnLst/>
            <a:rect l="l" t="t" r="r" b="b"/>
            <a:pathLst>
              <a:path w="486" h="367" extrusionOk="0">
                <a:moveTo>
                  <a:pt x="101" y="0"/>
                </a:moveTo>
                <a:cubicBezTo>
                  <a:pt x="71" y="0"/>
                  <a:pt x="42" y="6"/>
                  <a:pt x="30" y="12"/>
                </a:cubicBezTo>
                <a:cubicBezTo>
                  <a:pt x="6" y="18"/>
                  <a:pt x="0" y="30"/>
                  <a:pt x="0" y="30"/>
                </a:cubicBezTo>
                <a:cubicBezTo>
                  <a:pt x="0" y="30"/>
                  <a:pt x="6" y="30"/>
                  <a:pt x="30" y="36"/>
                </a:cubicBezTo>
                <a:cubicBezTo>
                  <a:pt x="34" y="32"/>
                  <a:pt x="40" y="31"/>
                  <a:pt x="47" y="31"/>
                </a:cubicBezTo>
                <a:cubicBezTo>
                  <a:pt x="61" y="31"/>
                  <a:pt x="81" y="36"/>
                  <a:pt x="101" y="36"/>
                </a:cubicBezTo>
                <a:cubicBezTo>
                  <a:pt x="130" y="36"/>
                  <a:pt x="160" y="42"/>
                  <a:pt x="195" y="59"/>
                </a:cubicBezTo>
                <a:cubicBezTo>
                  <a:pt x="213" y="65"/>
                  <a:pt x="237" y="71"/>
                  <a:pt x="249" y="77"/>
                </a:cubicBezTo>
                <a:cubicBezTo>
                  <a:pt x="272" y="83"/>
                  <a:pt x="284" y="101"/>
                  <a:pt x="302" y="107"/>
                </a:cubicBezTo>
                <a:cubicBezTo>
                  <a:pt x="320" y="125"/>
                  <a:pt x="332" y="130"/>
                  <a:pt x="349" y="148"/>
                </a:cubicBezTo>
                <a:cubicBezTo>
                  <a:pt x="361" y="160"/>
                  <a:pt x="379" y="178"/>
                  <a:pt x="385" y="190"/>
                </a:cubicBezTo>
                <a:cubicBezTo>
                  <a:pt x="391" y="207"/>
                  <a:pt x="402" y="219"/>
                  <a:pt x="414" y="237"/>
                </a:cubicBezTo>
                <a:lnTo>
                  <a:pt x="432" y="278"/>
                </a:lnTo>
                <a:cubicBezTo>
                  <a:pt x="450" y="308"/>
                  <a:pt x="462" y="332"/>
                  <a:pt x="473" y="343"/>
                </a:cubicBezTo>
                <a:cubicBezTo>
                  <a:pt x="479" y="361"/>
                  <a:pt x="485" y="367"/>
                  <a:pt x="485" y="367"/>
                </a:cubicBezTo>
                <a:cubicBezTo>
                  <a:pt x="485" y="367"/>
                  <a:pt x="479" y="355"/>
                  <a:pt x="479" y="337"/>
                </a:cubicBezTo>
                <a:cubicBezTo>
                  <a:pt x="479" y="326"/>
                  <a:pt x="479" y="296"/>
                  <a:pt x="462" y="266"/>
                </a:cubicBezTo>
                <a:cubicBezTo>
                  <a:pt x="462" y="249"/>
                  <a:pt x="456" y="225"/>
                  <a:pt x="450" y="213"/>
                </a:cubicBezTo>
                <a:cubicBezTo>
                  <a:pt x="444" y="195"/>
                  <a:pt x="426" y="178"/>
                  <a:pt x="420" y="160"/>
                </a:cubicBezTo>
                <a:cubicBezTo>
                  <a:pt x="397" y="125"/>
                  <a:pt x="367" y="95"/>
                  <a:pt x="332" y="65"/>
                </a:cubicBezTo>
                <a:cubicBezTo>
                  <a:pt x="308" y="48"/>
                  <a:pt x="296" y="36"/>
                  <a:pt x="272" y="30"/>
                </a:cubicBezTo>
                <a:cubicBezTo>
                  <a:pt x="255" y="18"/>
                  <a:pt x="237" y="12"/>
                  <a:pt x="213" y="6"/>
                </a:cubicBezTo>
                <a:cubicBezTo>
                  <a:pt x="190" y="0"/>
                  <a:pt x="178"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7775160" y="416428"/>
            <a:ext cx="62475" cy="5303"/>
          </a:xfrm>
          <a:custGeom>
            <a:avLst/>
            <a:gdLst/>
            <a:ahLst/>
            <a:cxnLst/>
            <a:rect l="l" t="t" r="r" b="b"/>
            <a:pathLst>
              <a:path w="1113" h="93" extrusionOk="0">
                <a:moveTo>
                  <a:pt x="692" y="1"/>
                </a:moveTo>
                <a:cubicBezTo>
                  <a:pt x="646" y="1"/>
                  <a:pt x="600" y="3"/>
                  <a:pt x="556" y="3"/>
                </a:cubicBezTo>
                <a:cubicBezTo>
                  <a:pt x="479" y="9"/>
                  <a:pt x="414" y="15"/>
                  <a:pt x="349" y="27"/>
                </a:cubicBezTo>
                <a:cubicBezTo>
                  <a:pt x="284" y="33"/>
                  <a:pt x="225" y="45"/>
                  <a:pt x="172" y="57"/>
                </a:cubicBezTo>
                <a:cubicBezTo>
                  <a:pt x="65" y="68"/>
                  <a:pt x="0" y="92"/>
                  <a:pt x="0" y="92"/>
                </a:cubicBezTo>
                <a:cubicBezTo>
                  <a:pt x="0" y="92"/>
                  <a:pt x="65" y="86"/>
                  <a:pt x="172" y="80"/>
                </a:cubicBezTo>
                <a:cubicBezTo>
                  <a:pt x="219" y="74"/>
                  <a:pt x="284" y="74"/>
                  <a:pt x="349" y="68"/>
                </a:cubicBezTo>
                <a:cubicBezTo>
                  <a:pt x="414" y="63"/>
                  <a:pt x="485" y="51"/>
                  <a:pt x="556" y="51"/>
                </a:cubicBezTo>
                <a:cubicBezTo>
                  <a:pt x="627" y="51"/>
                  <a:pt x="692" y="45"/>
                  <a:pt x="763" y="45"/>
                </a:cubicBezTo>
                <a:lnTo>
                  <a:pt x="941" y="45"/>
                </a:lnTo>
                <a:cubicBezTo>
                  <a:pt x="988" y="45"/>
                  <a:pt x="1035" y="45"/>
                  <a:pt x="1065" y="51"/>
                </a:cubicBezTo>
                <a:cubicBezTo>
                  <a:pt x="1094" y="63"/>
                  <a:pt x="1112" y="63"/>
                  <a:pt x="1112" y="63"/>
                </a:cubicBezTo>
                <a:cubicBezTo>
                  <a:pt x="1112" y="63"/>
                  <a:pt x="1094" y="57"/>
                  <a:pt x="1065" y="45"/>
                </a:cubicBezTo>
                <a:cubicBezTo>
                  <a:pt x="1047" y="39"/>
                  <a:pt x="1035" y="39"/>
                  <a:pt x="1012" y="33"/>
                </a:cubicBezTo>
                <a:cubicBezTo>
                  <a:pt x="988" y="27"/>
                  <a:pt x="970" y="15"/>
                  <a:pt x="941" y="15"/>
                </a:cubicBezTo>
                <a:cubicBezTo>
                  <a:pt x="887" y="9"/>
                  <a:pt x="828" y="3"/>
                  <a:pt x="763" y="3"/>
                </a:cubicBezTo>
                <a:cubicBezTo>
                  <a:pt x="739" y="1"/>
                  <a:pt x="716" y="1"/>
                  <a:pt x="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6567092" y="327246"/>
            <a:ext cx="48218" cy="65804"/>
          </a:xfrm>
          <a:custGeom>
            <a:avLst/>
            <a:gdLst/>
            <a:ahLst/>
            <a:cxnLst/>
            <a:rect l="l" t="t" r="r" b="b"/>
            <a:pathLst>
              <a:path w="859" h="1154" extrusionOk="0">
                <a:moveTo>
                  <a:pt x="432" y="0"/>
                </a:moveTo>
                <a:cubicBezTo>
                  <a:pt x="196" y="0"/>
                  <a:pt x="1" y="254"/>
                  <a:pt x="1" y="574"/>
                </a:cubicBezTo>
                <a:cubicBezTo>
                  <a:pt x="1" y="893"/>
                  <a:pt x="196" y="1153"/>
                  <a:pt x="432" y="1153"/>
                </a:cubicBezTo>
                <a:cubicBezTo>
                  <a:pt x="669" y="1153"/>
                  <a:pt x="858" y="893"/>
                  <a:pt x="858" y="574"/>
                </a:cubicBezTo>
                <a:cubicBezTo>
                  <a:pt x="858" y="254"/>
                  <a:pt x="669" y="0"/>
                  <a:pt x="432" y="0"/>
                </a:cubicBezTo>
                <a:close/>
              </a:path>
            </a:pathLst>
          </a:custGeom>
          <a:solidFill>
            <a:srgbClr val="F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7822929" y="606025"/>
            <a:ext cx="145832" cy="207561"/>
          </a:xfrm>
          <a:custGeom>
            <a:avLst/>
            <a:gdLst/>
            <a:ahLst/>
            <a:cxnLst/>
            <a:rect l="l" t="t" r="r" b="b"/>
            <a:pathLst>
              <a:path w="2598" h="3640" extrusionOk="0">
                <a:moveTo>
                  <a:pt x="1474" y="0"/>
                </a:moveTo>
                <a:cubicBezTo>
                  <a:pt x="1468" y="0"/>
                  <a:pt x="1462" y="1"/>
                  <a:pt x="1456" y="2"/>
                </a:cubicBezTo>
                <a:cubicBezTo>
                  <a:pt x="1204" y="52"/>
                  <a:pt x="1455" y="992"/>
                  <a:pt x="1483" y="1093"/>
                </a:cubicBezTo>
                <a:lnTo>
                  <a:pt x="1483" y="1093"/>
                </a:lnTo>
                <a:cubicBezTo>
                  <a:pt x="1454" y="991"/>
                  <a:pt x="1183" y="48"/>
                  <a:pt x="931" y="48"/>
                </a:cubicBezTo>
                <a:cubicBezTo>
                  <a:pt x="924" y="48"/>
                  <a:pt x="918" y="48"/>
                  <a:pt x="912" y="49"/>
                </a:cubicBezTo>
                <a:cubicBezTo>
                  <a:pt x="779" y="72"/>
                  <a:pt x="901" y="538"/>
                  <a:pt x="1006" y="871"/>
                </a:cubicBezTo>
                <a:lnTo>
                  <a:pt x="1006" y="871"/>
                </a:lnTo>
                <a:cubicBezTo>
                  <a:pt x="896" y="585"/>
                  <a:pt x="717" y="219"/>
                  <a:pt x="526" y="219"/>
                </a:cubicBezTo>
                <a:cubicBezTo>
                  <a:pt x="501" y="219"/>
                  <a:pt x="476" y="225"/>
                  <a:pt x="450" y="239"/>
                </a:cubicBezTo>
                <a:cubicBezTo>
                  <a:pt x="283" y="332"/>
                  <a:pt x="576" y="1020"/>
                  <a:pt x="709" y="1311"/>
                </a:cubicBezTo>
                <a:lnTo>
                  <a:pt x="709" y="1311"/>
                </a:lnTo>
                <a:cubicBezTo>
                  <a:pt x="598" y="1083"/>
                  <a:pt x="361" y="633"/>
                  <a:pt x="220" y="633"/>
                </a:cubicBezTo>
                <a:cubicBezTo>
                  <a:pt x="210" y="633"/>
                  <a:pt x="200" y="636"/>
                  <a:pt x="190" y="641"/>
                </a:cubicBezTo>
                <a:cubicBezTo>
                  <a:pt x="1" y="741"/>
                  <a:pt x="249" y="2013"/>
                  <a:pt x="740" y="2510"/>
                </a:cubicBezTo>
                <a:cubicBezTo>
                  <a:pt x="870" y="2640"/>
                  <a:pt x="1006" y="3639"/>
                  <a:pt x="1006" y="3639"/>
                </a:cubicBezTo>
                <a:lnTo>
                  <a:pt x="2491" y="3391"/>
                </a:lnTo>
                <a:cubicBezTo>
                  <a:pt x="2491" y="3391"/>
                  <a:pt x="2396" y="2675"/>
                  <a:pt x="2272" y="2261"/>
                </a:cubicBezTo>
                <a:cubicBezTo>
                  <a:pt x="2467" y="2084"/>
                  <a:pt x="2597" y="1090"/>
                  <a:pt x="2378" y="972"/>
                </a:cubicBezTo>
                <a:cubicBezTo>
                  <a:pt x="2353" y="959"/>
                  <a:pt x="2329" y="953"/>
                  <a:pt x="2305" y="953"/>
                </a:cubicBezTo>
                <a:cubicBezTo>
                  <a:pt x="2105" y="953"/>
                  <a:pt x="1958" y="1374"/>
                  <a:pt x="1958" y="1374"/>
                </a:cubicBezTo>
                <a:cubicBezTo>
                  <a:pt x="1958" y="1374"/>
                  <a:pt x="1771" y="0"/>
                  <a:pt x="1474" y="0"/>
                </a:cubicBez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7849479" y="638128"/>
            <a:ext cx="395452" cy="562239"/>
          </a:xfrm>
          <a:custGeom>
            <a:avLst/>
            <a:gdLst/>
            <a:ahLst/>
            <a:cxnLst/>
            <a:rect l="l" t="t" r="r" b="b"/>
            <a:pathLst>
              <a:path w="7045" h="9860" extrusionOk="0">
                <a:moveTo>
                  <a:pt x="6932" y="1"/>
                </a:moveTo>
                <a:cubicBezTo>
                  <a:pt x="4117" y="516"/>
                  <a:pt x="3727" y="3088"/>
                  <a:pt x="3514" y="5637"/>
                </a:cubicBezTo>
                <a:cubicBezTo>
                  <a:pt x="3011" y="3112"/>
                  <a:pt x="2313" y="2225"/>
                  <a:pt x="2313" y="2225"/>
                </a:cubicBezTo>
                <a:lnTo>
                  <a:pt x="1" y="2721"/>
                </a:lnTo>
                <a:cubicBezTo>
                  <a:pt x="1" y="2721"/>
                  <a:pt x="382" y="9859"/>
                  <a:pt x="3777" y="9859"/>
                </a:cubicBezTo>
                <a:cubicBezTo>
                  <a:pt x="4096" y="9859"/>
                  <a:pt x="4441" y="9796"/>
                  <a:pt x="4815" y="9659"/>
                </a:cubicBezTo>
                <a:cubicBezTo>
                  <a:pt x="6146" y="9404"/>
                  <a:pt x="7045" y="3656"/>
                  <a:pt x="7045" y="3656"/>
                </a:cubicBezTo>
                <a:lnTo>
                  <a:pt x="69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1"/>
          <p:cNvSpPr/>
          <p:nvPr/>
        </p:nvSpPr>
        <p:spPr>
          <a:xfrm>
            <a:off x="8047007" y="959901"/>
            <a:ext cx="8027" cy="30051"/>
          </a:xfrm>
          <a:custGeom>
            <a:avLst/>
            <a:gdLst/>
            <a:ahLst/>
            <a:cxnLst/>
            <a:rect l="l" t="t" r="r" b="b"/>
            <a:pathLst>
              <a:path w="143" h="527" extrusionOk="0">
                <a:moveTo>
                  <a:pt x="1" y="0"/>
                </a:moveTo>
                <a:cubicBezTo>
                  <a:pt x="1" y="0"/>
                  <a:pt x="1" y="30"/>
                  <a:pt x="7" y="89"/>
                </a:cubicBezTo>
                <a:cubicBezTo>
                  <a:pt x="13" y="142"/>
                  <a:pt x="30" y="207"/>
                  <a:pt x="42" y="272"/>
                </a:cubicBezTo>
                <a:cubicBezTo>
                  <a:pt x="60" y="343"/>
                  <a:pt x="84" y="408"/>
                  <a:pt x="101" y="450"/>
                </a:cubicBezTo>
                <a:lnTo>
                  <a:pt x="143" y="526"/>
                </a:lnTo>
                <a:cubicBezTo>
                  <a:pt x="143" y="526"/>
                  <a:pt x="143" y="491"/>
                  <a:pt x="131" y="438"/>
                </a:cubicBezTo>
                <a:cubicBezTo>
                  <a:pt x="125" y="384"/>
                  <a:pt x="113" y="319"/>
                  <a:pt x="96" y="254"/>
                </a:cubicBezTo>
                <a:cubicBezTo>
                  <a:pt x="84" y="183"/>
                  <a:pt x="60" y="118"/>
                  <a:pt x="36" y="77"/>
                </a:cubicBezTo>
                <a:lnTo>
                  <a:pt x="1"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1"/>
          <p:cNvSpPr/>
          <p:nvPr/>
        </p:nvSpPr>
        <p:spPr>
          <a:xfrm>
            <a:off x="7910606" y="684373"/>
            <a:ext cx="22285" cy="27029"/>
          </a:xfrm>
          <a:custGeom>
            <a:avLst/>
            <a:gdLst/>
            <a:ahLst/>
            <a:cxnLst/>
            <a:rect l="l" t="t" r="r" b="b"/>
            <a:pathLst>
              <a:path w="397" h="474" extrusionOk="0">
                <a:moveTo>
                  <a:pt x="396" y="0"/>
                </a:moveTo>
                <a:cubicBezTo>
                  <a:pt x="396" y="0"/>
                  <a:pt x="385" y="0"/>
                  <a:pt x="361" y="6"/>
                </a:cubicBezTo>
                <a:cubicBezTo>
                  <a:pt x="349" y="3"/>
                  <a:pt x="336" y="2"/>
                  <a:pt x="322" y="2"/>
                </a:cubicBezTo>
                <a:cubicBezTo>
                  <a:pt x="308" y="2"/>
                  <a:pt x="293" y="3"/>
                  <a:pt x="278" y="6"/>
                </a:cubicBezTo>
                <a:cubicBezTo>
                  <a:pt x="266" y="12"/>
                  <a:pt x="243" y="12"/>
                  <a:pt x="225" y="18"/>
                </a:cubicBezTo>
                <a:cubicBezTo>
                  <a:pt x="213" y="30"/>
                  <a:pt x="189" y="30"/>
                  <a:pt x="178" y="42"/>
                </a:cubicBezTo>
                <a:cubicBezTo>
                  <a:pt x="160" y="48"/>
                  <a:pt x="136" y="65"/>
                  <a:pt x="124" y="77"/>
                </a:cubicBezTo>
                <a:cubicBezTo>
                  <a:pt x="107" y="95"/>
                  <a:pt x="95" y="118"/>
                  <a:pt x="77" y="130"/>
                </a:cubicBezTo>
                <a:cubicBezTo>
                  <a:pt x="65" y="154"/>
                  <a:pt x="48" y="166"/>
                  <a:pt x="42" y="189"/>
                </a:cubicBezTo>
                <a:cubicBezTo>
                  <a:pt x="36" y="213"/>
                  <a:pt x="30" y="225"/>
                  <a:pt x="18" y="249"/>
                </a:cubicBezTo>
                <a:cubicBezTo>
                  <a:pt x="12" y="272"/>
                  <a:pt x="6" y="284"/>
                  <a:pt x="6" y="308"/>
                </a:cubicBezTo>
                <a:cubicBezTo>
                  <a:pt x="0" y="325"/>
                  <a:pt x="0" y="343"/>
                  <a:pt x="0" y="361"/>
                </a:cubicBezTo>
                <a:cubicBezTo>
                  <a:pt x="0" y="396"/>
                  <a:pt x="6" y="420"/>
                  <a:pt x="6" y="444"/>
                </a:cubicBezTo>
                <a:cubicBezTo>
                  <a:pt x="12" y="462"/>
                  <a:pt x="12" y="473"/>
                  <a:pt x="12" y="473"/>
                </a:cubicBezTo>
                <a:cubicBezTo>
                  <a:pt x="12" y="473"/>
                  <a:pt x="12" y="456"/>
                  <a:pt x="18" y="444"/>
                </a:cubicBezTo>
                <a:cubicBezTo>
                  <a:pt x="18" y="426"/>
                  <a:pt x="30" y="396"/>
                  <a:pt x="36" y="367"/>
                </a:cubicBezTo>
                <a:cubicBezTo>
                  <a:pt x="42" y="343"/>
                  <a:pt x="42" y="331"/>
                  <a:pt x="48" y="314"/>
                </a:cubicBezTo>
                <a:cubicBezTo>
                  <a:pt x="59" y="302"/>
                  <a:pt x="65" y="278"/>
                  <a:pt x="71" y="266"/>
                </a:cubicBezTo>
                <a:cubicBezTo>
                  <a:pt x="71" y="249"/>
                  <a:pt x="89" y="225"/>
                  <a:pt x="95" y="213"/>
                </a:cubicBezTo>
                <a:cubicBezTo>
                  <a:pt x="101" y="189"/>
                  <a:pt x="118" y="178"/>
                  <a:pt x="124" y="160"/>
                </a:cubicBezTo>
                <a:cubicBezTo>
                  <a:pt x="136" y="148"/>
                  <a:pt x="148" y="130"/>
                  <a:pt x="160" y="118"/>
                </a:cubicBezTo>
                <a:cubicBezTo>
                  <a:pt x="178" y="101"/>
                  <a:pt x="189" y="89"/>
                  <a:pt x="207" y="77"/>
                </a:cubicBezTo>
                <a:cubicBezTo>
                  <a:pt x="219" y="65"/>
                  <a:pt x="237" y="59"/>
                  <a:pt x="249" y="48"/>
                </a:cubicBezTo>
                <a:lnTo>
                  <a:pt x="296" y="30"/>
                </a:lnTo>
                <a:cubicBezTo>
                  <a:pt x="325" y="18"/>
                  <a:pt x="355" y="12"/>
                  <a:pt x="367" y="6"/>
                </a:cubicBezTo>
                <a:cubicBezTo>
                  <a:pt x="391" y="0"/>
                  <a:pt x="39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1"/>
          <p:cNvSpPr/>
          <p:nvPr/>
        </p:nvSpPr>
        <p:spPr>
          <a:xfrm>
            <a:off x="7853184" y="659739"/>
            <a:ext cx="60791" cy="15567"/>
          </a:xfrm>
          <a:custGeom>
            <a:avLst/>
            <a:gdLst/>
            <a:ahLst/>
            <a:cxnLst/>
            <a:rect l="l" t="t" r="r" b="b"/>
            <a:pathLst>
              <a:path w="1083" h="273" extrusionOk="0">
                <a:moveTo>
                  <a:pt x="1082" y="0"/>
                </a:moveTo>
                <a:lnTo>
                  <a:pt x="1082" y="0"/>
                </a:lnTo>
                <a:cubicBezTo>
                  <a:pt x="1082" y="0"/>
                  <a:pt x="1005" y="0"/>
                  <a:pt x="893" y="6"/>
                </a:cubicBezTo>
                <a:cubicBezTo>
                  <a:pt x="846" y="18"/>
                  <a:pt x="787" y="24"/>
                  <a:pt x="716" y="30"/>
                </a:cubicBezTo>
                <a:cubicBezTo>
                  <a:pt x="657" y="36"/>
                  <a:pt x="586" y="54"/>
                  <a:pt x="520" y="66"/>
                </a:cubicBezTo>
                <a:cubicBezTo>
                  <a:pt x="450" y="83"/>
                  <a:pt x="384" y="95"/>
                  <a:pt x="319" y="119"/>
                </a:cubicBezTo>
                <a:cubicBezTo>
                  <a:pt x="254" y="142"/>
                  <a:pt x="201" y="166"/>
                  <a:pt x="148" y="184"/>
                </a:cubicBezTo>
                <a:cubicBezTo>
                  <a:pt x="118" y="196"/>
                  <a:pt x="107" y="207"/>
                  <a:pt x="83" y="213"/>
                </a:cubicBezTo>
                <a:cubicBezTo>
                  <a:pt x="65" y="225"/>
                  <a:pt x="53" y="237"/>
                  <a:pt x="36" y="243"/>
                </a:cubicBezTo>
                <a:cubicBezTo>
                  <a:pt x="20" y="264"/>
                  <a:pt x="4" y="271"/>
                  <a:pt x="1" y="272"/>
                </a:cubicBezTo>
                <a:lnTo>
                  <a:pt x="1" y="272"/>
                </a:lnTo>
                <a:lnTo>
                  <a:pt x="47" y="255"/>
                </a:lnTo>
                <a:cubicBezTo>
                  <a:pt x="77" y="237"/>
                  <a:pt x="112" y="225"/>
                  <a:pt x="166" y="207"/>
                </a:cubicBezTo>
                <a:cubicBezTo>
                  <a:pt x="207" y="196"/>
                  <a:pt x="266" y="178"/>
                  <a:pt x="331" y="166"/>
                </a:cubicBezTo>
                <a:lnTo>
                  <a:pt x="532" y="119"/>
                </a:lnTo>
                <a:lnTo>
                  <a:pt x="733" y="77"/>
                </a:lnTo>
                <a:cubicBezTo>
                  <a:pt x="798" y="60"/>
                  <a:pt x="858" y="48"/>
                  <a:pt x="911" y="36"/>
                </a:cubicBezTo>
                <a:cubicBezTo>
                  <a:pt x="1011" y="18"/>
                  <a:pt x="1082" y="0"/>
                  <a:pt x="1082" y="0"/>
                </a:cubicBezTo>
                <a:close/>
                <a:moveTo>
                  <a:pt x="1" y="272"/>
                </a:moveTo>
                <a:lnTo>
                  <a:pt x="0" y="273"/>
                </a:lnTo>
                <a:cubicBezTo>
                  <a:pt x="0" y="273"/>
                  <a:pt x="0" y="272"/>
                  <a:pt x="1" y="2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1"/>
          <p:cNvSpPr/>
          <p:nvPr/>
        </p:nvSpPr>
        <p:spPr>
          <a:xfrm>
            <a:off x="8349108" y="2434593"/>
            <a:ext cx="267639" cy="93117"/>
          </a:xfrm>
          <a:custGeom>
            <a:avLst/>
            <a:gdLst/>
            <a:ahLst/>
            <a:cxnLst/>
            <a:rect l="l" t="t" r="r" b="b"/>
            <a:pathLst>
              <a:path w="4768" h="1633" extrusionOk="0">
                <a:moveTo>
                  <a:pt x="4655" y="1"/>
                </a:moveTo>
                <a:lnTo>
                  <a:pt x="2591" y="125"/>
                </a:lnTo>
                <a:cubicBezTo>
                  <a:pt x="2591" y="125"/>
                  <a:pt x="2591" y="332"/>
                  <a:pt x="2585" y="338"/>
                </a:cubicBezTo>
                <a:cubicBezTo>
                  <a:pt x="2124" y="693"/>
                  <a:pt x="1533" y="905"/>
                  <a:pt x="965" y="1053"/>
                </a:cubicBezTo>
                <a:cubicBezTo>
                  <a:pt x="1" y="1308"/>
                  <a:pt x="95" y="1633"/>
                  <a:pt x="95" y="1633"/>
                </a:cubicBezTo>
                <a:lnTo>
                  <a:pt x="4768" y="1633"/>
                </a:lnTo>
                <a:lnTo>
                  <a:pt x="4655" y="1"/>
                </a:ln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1"/>
          <p:cNvSpPr/>
          <p:nvPr/>
        </p:nvSpPr>
        <p:spPr>
          <a:xfrm>
            <a:off x="7857450" y="2436988"/>
            <a:ext cx="278248" cy="92775"/>
          </a:xfrm>
          <a:custGeom>
            <a:avLst/>
            <a:gdLst/>
            <a:ahLst/>
            <a:cxnLst/>
            <a:rect l="l" t="t" r="r" b="b"/>
            <a:pathLst>
              <a:path w="4957" h="1627" extrusionOk="0">
                <a:moveTo>
                  <a:pt x="2674" y="0"/>
                </a:moveTo>
                <a:cubicBezTo>
                  <a:pt x="2674" y="0"/>
                  <a:pt x="2710" y="183"/>
                  <a:pt x="2698" y="195"/>
                </a:cubicBezTo>
                <a:cubicBezTo>
                  <a:pt x="2201" y="562"/>
                  <a:pt x="1610" y="887"/>
                  <a:pt x="1018" y="1041"/>
                </a:cubicBezTo>
                <a:cubicBezTo>
                  <a:pt x="1" y="1307"/>
                  <a:pt x="36" y="1626"/>
                  <a:pt x="36" y="1626"/>
                </a:cubicBezTo>
                <a:lnTo>
                  <a:pt x="4957" y="1626"/>
                </a:lnTo>
                <a:lnTo>
                  <a:pt x="4738" y="6"/>
                </a:lnTo>
                <a:lnTo>
                  <a:pt x="4738" y="0"/>
                </a:ln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1"/>
          <p:cNvSpPr/>
          <p:nvPr/>
        </p:nvSpPr>
        <p:spPr>
          <a:xfrm>
            <a:off x="8031627" y="290125"/>
            <a:ext cx="586133" cy="318127"/>
          </a:xfrm>
          <a:custGeom>
            <a:avLst/>
            <a:gdLst/>
            <a:ahLst/>
            <a:cxnLst/>
            <a:rect l="l" t="t" r="r" b="b"/>
            <a:pathLst>
              <a:path w="10442" h="5579" extrusionOk="0">
                <a:moveTo>
                  <a:pt x="4470" y="1"/>
                </a:moveTo>
                <a:cubicBezTo>
                  <a:pt x="3831" y="1"/>
                  <a:pt x="2872" y="238"/>
                  <a:pt x="2262" y="1491"/>
                </a:cubicBezTo>
                <a:cubicBezTo>
                  <a:pt x="1368" y="3327"/>
                  <a:pt x="0" y="5579"/>
                  <a:pt x="4033" y="5579"/>
                </a:cubicBezTo>
                <a:cubicBezTo>
                  <a:pt x="4457" y="5579"/>
                  <a:pt x="4941" y="5554"/>
                  <a:pt x="5491" y="5501"/>
                </a:cubicBezTo>
                <a:cubicBezTo>
                  <a:pt x="10441" y="5028"/>
                  <a:pt x="7934" y="391"/>
                  <a:pt x="5130" y="89"/>
                </a:cubicBezTo>
                <a:cubicBezTo>
                  <a:pt x="5130" y="89"/>
                  <a:pt x="4860" y="1"/>
                  <a:pt x="4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1"/>
          <p:cNvSpPr/>
          <p:nvPr/>
        </p:nvSpPr>
        <p:spPr>
          <a:xfrm>
            <a:off x="8119753" y="375088"/>
            <a:ext cx="84030" cy="154188"/>
          </a:xfrm>
          <a:custGeom>
            <a:avLst/>
            <a:gdLst/>
            <a:ahLst/>
            <a:cxnLst/>
            <a:rect l="l" t="t" r="r" b="b"/>
            <a:pathLst>
              <a:path w="1497" h="2704" extrusionOk="0">
                <a:moveTo>
                  <a:pt x="686" y="1"/>
                </a:moveTo>
                <a:lnTo>
                  <a:pt x="686" y="1"/>
                </a:lnTo>
                <a:cubicBezTo>
                  <a:pt x="101" y="799"/>
                  <a:pt x="0" y="2053"/>
                  <a:pt x="1496" y="2704"/>
                </a:cubicBezTo>
                <a:cubicBezTo>
                  <a:pt x="1479" y="131"/>
                  <a:pt x="686" y="1"/>
                  <a:pt x="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p:nvPr/>
        </p:nvSpPr>
        <p:spPr>
          <a:xfrm>
            <a:off x="8159551" y="787525"/>
            <a:ext cx="122256" cy="136682"/>
          </a:xfrm>
          <a:custGeom>
            <a:avLst/>
            <a:gdLst/>
            <a:ahLst/>
            <a:cxnLst/>
            <a:rect l="l" t="t" r="r" b="b"/>
            <a:pathLst>
              <a:path w="2178" h="2397" extrusionOk="0">
                <a:moveTo>
                  <a:pt x="2177" y="1"/>
                </a:moveTo>
                <a:cubicBezTo>
                  <a:pt x="2177" y="1"/>
                  <a:pt x="2176" y="2"/>
                  <a:pt x="2175" y="6"/>
                </a:cubicBezTo>
                <a:lnTo>
                  <a:pt x="2175" y="6"/>
                </a:lnTo>
                <a:cubicBezTo>
                  <a:pt x="2176" y="3"/>
                  <a:pt x="2177" y="1"/>
                  <a:pt x="2177" y="1"/>
                </a:cubicBezTo>
                <a:close/>
                <a:moveTo>
                  <a:pt x="2175" y="6"/>
                </a:moveTo>
                <a:cubicBezTo>
                  <a:pt x="2173" y="11"/>
                  <a:pt x="2169" y="22"/>
                  <a:pt x="2165" y="36"/>
                </a:cubicBezTo>
                <a:cubicBezTo>
                  <a:pt x="2154" y="60"/>
                  <a:pt x="2142" y="96"/>
                  <a:pt x="2124" y="131"/>
                </a:cubicBezTo>
                <a:cubicBezTo>
                  <a:pt x="2117" y="159"/>
                  <a:pt x="2106" y="188"/>
                  <a:pt x="2095" y="220"/>
                </a:cubicBezTo>
                <a:lnTo>
                  <a:pt x="2095" y="220"/>
                </a:lnTo>
                <a:cubicBezTo>
                  <a:pt x="2105" y="197"/>
                  <a:pt x="2113" y="177"/>
                  <a:pt x="2118" y="161"/>
                </a:cubicBezTo>
                <a:cubicBezTo>
                  <a:pt x="2142" y="119"/>
                  <a:pt x="2154" y="90"/>
                  <a:pt x="2165" y="66"/>
                </a:cubicBezTo>
                <a:cubicBezTo>
                  <a:pt x="2169" y="29"/>
                  <a:pt x="2173" y="13"/>
                  <a:pt x="2175" y="6"/>
                </a:cubicBezTo>
                <a:close/>
                <a:moveTo>
                  <a:pt x="2095" y="220"/>
                </a:moveTo>
                <a:cubicBezTo>
                  <a:pt x="2083" y="246"/>
                  <a:pt x="2069" y="277"/>
                  <a:pt x="2053" y="308"/>
                </a:cubicBezTo>
                <a:lnTo>
                  <a:pt x="1958" y="504"/>
                </a:lnTo>
                <a:cubicBezTo>
                  <a:pt x="1917" y="569"/>
                  <a:pt x="1881" y="651"/>
                  <a:pt x="1840" y="722"/>
                </a:cubicBezTo>
                <a:cubicBezTo>
                  <a:pt x="1816" y="764"/>
                  <a:pt x="1793" y="805"/>
                  <a:pt x="1769" y="841"/>
                </a:cubicBezTo>
                <a:cubicBezTo>
                  <a:pt x="1751" y="882"/>
                  <a:pt x="1728" y="918"/>
                  <a:pt x="1698" y="959"/>
                </a:cubicBezTo>
                <a:cubicBezTo>
                  <a:pt x="1645" y="1042"/>
                  <a:pt x="1586" y="1125"/>
                  <a:pt x="1527" y="1207"/>
                </a:cubicBezTo>
                <a:cubicBezTo>
                  <a:pt x="1462" y="1278"/>
                  <a:pt x="1402" y="1367"/>
                  <a:pt x="1326" y="1444"/>
                </a:cubicBezTo>
                <a:cubicBezTo>
                  <a:pt x="1255" y="1515"/>
                  <a:pt x="1190" y="1598"/>
                  <a:pt x="1113" y="1663"/>
                </a:cubicBezTo>
                <a:cubicBezTo>
                  <a:pt x="1077" y="1698"/>
                  <a:pt x="1042" y="1728"/>
                  <a:pt x="1000" y="1769"/>
                </a:cubicBezTo>
                <a:cubicBezTo>
                  <a:pt x="965" y="1805"/>
                  <a:pt x="929" y="1834"/>
                  <a:pt x="894" y="1864"/>
                </a:cubicBezTo>
                <a:lnTo>
                  <a:pt x="781" y="1953"/>
                </a:lnTo>
                <a:cubicBezTo>
                  <a:pt x="746" y="1982"/>
                  <a:pt x="705" y="2012"/>
                  <a:pt x="669" y="2035"/>
                </a:cubicBezTo>
                <a:cubicBezTo>
                  <a:pt x="634" y="2053"/>
                  <a:pt x="604" y="2083"/>
                  <a:pt x="569" y="2106"/>
                </a:cubicBezTo>
                <a:cubicBezTo>
                  <a:pt x="527" y="2130"/>
                  <a:pt x="498" y="2142"/>
                  <a:pt x="462" y="2166"/>
                </a:cubicBezTo>
                <a:cubicBezTo>
                  <a:pt x="397" y="2201"/>
                  <a:pt x="338" y="2242"/>
                  <a:pt x="279" y="2266"/>
                </a:cubicBezTo>
                <a:cubicBezTo>
                  <a:pt x="220" y="2290"/>
                  <a:pt x="178" y="2313"/>
                  <a:pt x="131" y="2337"/>
                </a:cubicBezTo>
                <a:cubicBezTo>
                  <a:pt x="42" y="2373"/>
                  <a:pt x="1" y="2396"/>
                  <a:pt x="1" y="2396"/>
                </a:cubicBezTo>
                <a:cubicBezTo>
                  <a:pt x="1" y="2396"/>
                  <a:pt x="42" y="2373"/>
                  <a:pt x="131" y="2343"/>
                </a:cubicBezTo>
                <a:cubicBezTo>
                  <a:pt x="178" y="2325"/>
                  <a:pt x="226" y="2307"/>
                  <a:pt x="285" y="2284"/>
                </a:cubicBezTo>
                <a:cubicBezTo>
                  <a:pt x="344" y="2254"/>
                  <a:pt x="415" y="2225"/>
                  <a:pt x="480" y="2189"/>
                </a:cubicBezTo>
                <a:cubicBezTo>
                  <a:pt x="515" y="2166"/>
                  <a:pt x="551" y="2148"/>
                  <a:pt x="592" y="2130"/>
                </a:cubicBezTo>
                <a:cubicBezTo>
                  <a:pt x="628" y="2106"/>
                  <a:pt x="663" y="2077"/>
                  <a:pt x="699" y="2053"/>
                </a:cubicBezTo>
                <a:cubicBezTo>
                  <a:pt x="740" y="2035"/>
                  <a:pt x="781" y="2000"/>
                  <a:pt x="817" y="1982"/>
                </a:cubicBezTo>
                <a:lnTo>
                  <a:pt x="929" y="1893"/>
                </a:lnTo>
                <a:cubicBezTo>
                  <a:pt x="965" y="1864"/>
                  <a:pt x="1012" y="1822"/>
                  <a:pt x="1048" y="1799"/>
                </a:cubicBezTo>
                <a:cubicBezTo>
                  <a:pt x="1083" y="1769"/>
                  <a:pt x="1124" y="1728"/>
                  <a:pt x="1160" y="1692"/>
                </a:cubicBezTo>
                <a:cubicBezTo>
                  <a:pt x="1231" y="1621"/>
                  <a:pt x="1302" y="1545"/>
                  <a:pt x="1373" y="1462"/>
                </a:cubicBezTo>
                <a:cubicBezTo>
                  <a:pt x="1438" y="1391"/>
                  <a:pt x="1497" y="1302"/>
                  <a:pt x="1568" y="1219"/>
                </a:cubicBezTo>
                <a:cubicBezTo>
                  <a:pt x="1627" y="1131"/>
                  <a:pt x="1680" y="1060"/>
                  <a:pt x="1734" y="971"/>
                </a:cubicBezTo>
                <a:cubicBezTo>
                  <a:pt x="1757" y="924"/>
                  <a:pt x="1787" y="882"/>
                  <a:pt x="1811" y="841"/>
                </a:cubicBezTo>
                <a:cubicBezTo>
                  <a:pt x="1828" y="799"/>
                  <a:pt x="1852" y="752"/>
                  <a:pt x="1876" y="717"/>
                </a:cubicBezTo>
                <a:cubicBezTo>
                  <a:pt x="1923" y="634"/>
                  <a:pt x="1952" y="563"/>
                  <a:pt x="1988" y="486"/>
                </a:cubicBezTo>
                <a:cubicBezTo>
                  <a:pt x="2017" y="415"/>
                  <a:pt x="2047" y="350"/>
                  <a:pt x="2071" y="291"/>
                </a:cubicBezTo>
                <a:cubicBezTo>
                  <a:pt x="2078" y="266"/>
                  <a:pt x="2087" y="242"/>
                  <a:pt x="2095" y="22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1"/>
          <p:cNvSpPr/>
          <p:nvPr/>
        </p:nvSpPr>
        <p:spPr>
          <a:xfrm>
            <a:off x="8105777" y="857376"/>
            <a:ext cx="36598" cy="169014"/>
          </a:xfrm>
          <a:custGeom>
            <a:avLst/>
            <a:gdLst/>
            <a:ahLst/>
            <a:cxnLst/>
            <a:rect l="l" t="t" r="r" b="b"/>
            <a:pathLst>
              <a:path w="652" h="2964" extrusionOk="0">
                <a:moveTo>
                  <a:pt x="143" y="0"/>
                </a:moveTo>
                <a:lnTo>
                  <a:pt x="143" y="0"/>
                </a:lnTo>
                <a:cubicBezTo>
                  <a:pt x="143" y="0"/>
                  <a:pt x="140" y="8"/>
                  <a:pt x="138" y="19"/>
                </a:cubicBezTo>
                <a:lnTo>
                  <a:pt x="138" y="19"/>
                </a:lnTo>
                <a:cubicBezTo>
                  <a:pt x="143" y="7"/>
                  <a:pt x="143" y="0"/>
                  <a:pt x="143" y="0"/>
                </a:cubicBezTo>
                <a:close/>
                <a:moveTo>
                  <a:pt x="138" y="19"/>
                </a:moveTo>
                <a:cubicBezTo>
                  <a:pt x="136" y="27"/>
                  <a:pt x="132" y="36"/>
                  <a:pt x="125" y="47"/>
                </a:cubicBezTo>
                <a:cubicBezTo>
                  <a:pt x="119" y="71"/>
                  <a:pt x="113" y="95"/>
                  <a:pt x="107" y="142"/>
                </a:cubicBezTo>
                <a:cubicBezTo>
                  <a:pt x="89" y="231"/>
                  <a:pt x="60" y="349"/>
                  <a:pt x="48" y="497"/>
                </a:cubicBezTo>
                <a:cubicBezTo>
                  <a:pt x="42" y="574"/>
                  <a:pt x="30" y="651"/>
                  <a:pt x="24" y="734"/>
                </a:cubicBezTo>
                <a:cubicBezTo>
                  <a:pt x="18" y="816"/>
                  <a:pt x="13" y="911"/>
                  <a:pt x="13" y="1000"/>
                </a:cubicBezTo>
                <a:cubicBezTo>
                  <a:pt x="1" y="1183"/>
                  <a:pt x="1" y="1378"/>
                  <a:pt x="18" y="1579"/>
                </a:cubicBezTo>
                <a:cubicBezTo>
                  <a:pt x="24" y="1680"/>
                  <a:pt x="42" y="1774"/>
                  <a:pt x="54" y="1875"/>
                </a:cubicBezTo>
                <a:cubicBezTo>
                  <a:pt x="72" y="1970"/>
                  <a:pt x="89" y="2064"/>
                  <a:pt x="113" y="2153"/>
                </a:cubicBezTo>
                <a:cubicBezTo>
                  <a:pt x="143" y="2242"/>
                  <a:pt x="166" y="2324"/>
                  <a:pt x="202" y="2401"/>
                </a:cubicBezTo>
                <a:cubicBezTo>
                  <a:pt x="237" y="2484"/>
                  <a:pt x="279" y="2549"/>
                  <a:pt x="314" y="2620"/>
                </a:cubicBezTo>
                <a:cubicBezTo>
                  <a:pt x="350" y="2685"/>
                  <a:pt x="397" y="2738"/>
                  <a:pt x="432" y="2780"/>
                </a:cubicBezTo>
                <a:lnTo>
                  <a:pt x="492" y="2839"/>
                </a:lnTo>
                <a:cubicBezTo>
                  <a:pt x="503" y="2857"/>
                  <a:pt x="527" y="2869"/>
                  <a:pt x="545" y="2886"/>
                </a:cubicBezTo>
                <a:cubicBezTo>
                  <a:pt x="574" y="2916"/>
                  <a:pt x="610" y="2928"/>
                  <a:pt x="622" y="2945"/>
                </a:cubicBezTo>
                <a:cubicBezTo>
                  <a:pt x="610" y="2928"/>
                  <a:pt x="580" y="2904"/>
                  <a:pt x="551" y="2874"/>
                </a:cubicBezTo>
                <a:lnTo>
                  <a:pt x="497" y="2827"/>
                </a:lnTo>
                <a:cubicBezTo>
                  <a:pt x="486" y="2803"/>
                  <a:pt x="468" y="2780"/>
                  <a:pt x="444" y="2756"/>
                </a:cubicBezTo>
                <a:cubicBezTo>
                  <a:pt x="409" y="2715"/>
                  <a:pt x="373" y="2662"/>
                  <a:pt x="338" y="2596"/>
                </a:cubicBezTo>
                <a:cubicBezTo>
                  <a:pt x="296" y="2531"/>
                  <a:pt x="267" y="2460"/>
                  <a:pt x="237" y="2384"/>
                </a:cubicBezTo>
                <a:cubicBezTo>
                  <a:pt x="208" y="2301"/>
                  <a:pt x="178" y="2218"/>
                  <a:pt x="160" y="2129"/>
                </a:cubicBezTo>
                <a:cubicBezTo>
                  <a:pt x="143" y="2041"/>
                  <a:pt x="119" y="1952"/>
                  <a:pt x="107" y="1857"/>
                </a:cubicBezTo>
                <a:cubicBezTo>
                  <a:pt x="89" y="1763"/>
                  <a:pt x="83" y="1662"/>
                  <a:pt x="78" y="1567"/>
                </a:cubicBezTo>
                <a:cubicBezTo>
                  <a:pt x="60" y="1366"/>
                  <a:pt x="54" y="1177"/>
                  <a:pt x="60" y="994"/>
                </a:cubicBezTo>
                <a:cubicBezTo>
                  <a:pt x="60" y="804"/>
                  <a:pt x="66" y="639"/>
                  <a:pt x="83" y="491"/>
                </a:cubicBezTo>
                <a:cubicBezTo>
                  <a:pt x="101" y="343"/>
                  <a:pt x="107" y="219"/>
                  <a:pt x="119" y="136"/>
                </a:cubicBezTo>
                <a:cubicBezTo>
                  <a:pt x="125" y="101"/>
                  <a:pt x="125" y="59"/>
                  <a:pt x="137" y="42"/>
                </a:cubicBezTo>
                <a:cubicBezTo>
                  <a:pt x="137" y="33"/>
                  <a:pt x="137" y="26"/>
                  <a:pt x="138" y="19"/>
                </a:cubicBezTo>
                <a:close/>
                <a:moveTo>
                  <a:pt x="622" y="2945"/>
                </a:moveTo>
                <a:cubicBezTo>
                  <a:pt x="639" y="2957"/>
                  <a:pt x="651" y="2963"/>
                  <a:pt x="651" y="2963"/>
                </a:cubicBezTo>
                <a:cubicBezTo>
                  <a:pt x="651" y="2963"/>
                  <a:pt x="645" y="2957"/>
                  <a:pt x="622" y="2945"/>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1"/>
          <p:cNvSpPr/>
          <p:nvPr/>
        </p:nvSpPr>
        <p:spPr>
          <a:xfrm>
            <a:off x="7974316" y="1182456"/>
            <a:ext cx="650068" cy="1266407"/>
          </a:xfrm>
          <a:custGeom>
            <a:avLst/>
            <a:gdLst/>
            <a:ahLst/>
            <a:cxnLst/>
            <a:rect l="l" t="t" r="r" b="b"/>
            <a:pathLst>
              <a:path w="11581" h="22209" extrusionOk="0">
                <a:moveTo>
                  <a:pt x="2910" y="0"/>
                </a:moveTo>
                <a:cubicBezTo>
                  <a:pt x="2159" y="793"/>
                  <a:pt x="2378" y="1248"/>
                  <a:pt x="1461" y="3478"/>
                </a:cubicBezTo>
                <a:cubicBezTo>
                  <a:pt x="1225" y="4040"/>
                  <a:pt x="66" y="10315"/>
                  <a:pt x="36" y="12379"/>
                </a:cubicBezTo>
                <a:cubicBezTo>
                  <a:pt x="1" y="15028"/>
                  <a:pt x="533" y="22208"/>
                  <a:pt x="533" y="22208"/>
                </a:cubicBezTo>
                <a:lnTo>
                  <a:pt x="2745" y="22208"/>
                </a:lnTo>
                <a:lnTo>
                  <a:pt x="3809" y="12586"/>
                </a:lnTo>
                <a:lnTo>
                  <a:pt x="4951" y="7251"/>
                </a:lnTo>
                <a:cubicBezTo>
                  <a:pt x="4951" y="7251"/>
                  <a:pt x="5631" y="11202"/>
                  <a:pt x="5927" y="12633"/>
                </a:cubicBezTo>
                <a:cubicBezTo>
                  <a:pt x="6435" y="15076"/>
                  <a:pt x="9233" y="22208"/>
                  <a:pt x="9233" y="22208"/>
                </a:cubicBezTo>
                <a:lnTo>
                  <a:pt x="11581" y="22208"/>
                </a:lnTo>
                <a:lnTo>
                  <a:pt x="9812" y="12858"/>
                </a:lnTo>
                <a:cubicBezTo>
                  <a:pt x="9812" y="12858"/>
                  <a:pt x="9996" y="7310"/>
                  <a:pt x="9972" y="5891"/>
                </a:cubicBezTo>
                <a:cubicBezTo>
                  <a:pt x="9954" y="4578"/>
                  <a:pt x="9641" y="1999"/>
                  <a:pt x="9375" y="1946"/>
                </a:cubicBezTo>
                <a:lnTo>
                  <a:pt x="2910" y="0"/>
                </a:lnTo>
                <a:close/>
              </a:path>
            </a:pathLst>
          </a:custGeom>
          <a:solidFill>
            <a:srgbClr val="D28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1"/>
          <p:cNvSpPr/>
          <p:nvPr/>
        </p:nvSpPr>
        <p:spPr>
          <a:xfrm>
            <a:off x="8198731" y="615548"/>
            <a:ext cx="273925" cy="97850"/>
          </a:xfrm>
          <a:custGeom>
            <a:avLst/>
            <a:gdLst/>
            <a:ahLst/>
            <a:cxnLst/>
            <a:rect l="l" t="t" r="r" b="b"/>
            <a:pathLst>
              <a:path w="4880" h="1716" extrusionOk="0">
                <a:moveTo>
                  <a:pt x="2479" y="1"/>
                </a:moveTo>
                <a:cubicBezTo>
                  <a:pt x="2408" y="1"/>
                  <a:pt x="2337" y="7"/>
                  <a:pt x="2266" y="13"/>
                </a:cubicBezTo>
                <a:cubicBezTo>
                  <a:pt x="1420" y="89"/>
                  <a:pt x="633" y="397"/>
                  <a:pt x="1" y="882"/>
                </a:cubicBezTo>
                <a:cubicBezTo>
                  <a:pt x="441" y="1477"/>
                  <a:pt x="1133" y="1716"/>
                  <a:pt x="1879" y="1716"/>
                </a:cubicBezTo>
                <a:cubicBezTo>
                  <a:pt x="2809" y="1716"/>
                  <a:pt x="3822" y="1346"/>
                  <a:pt x="4537" y="835"/>
                </a:cubicBezTo>
                <a:cubicBezTo>
                  <a:pt x="4655" y="746"/>
                  <a:pt x="4773" y="651"/>
                  <a:pt x="4880" y="557"/>
                </a:cubicBezTo>
                <a:cubicBezTo>
                  <a:pt x="4336" y="261"/>
                  <a:pt x="3709" y="72"/>
                  <a:pt x="3070" y="24"/>
                </a:cubicBezTo>
                <a:cubicBezTo>
                  <a:pt x="2804" y="1"/>
                  <a:pt x="2479" y="1"/>
                  <a:pt x="2479" y="1"/>
                </a:cubicBez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1"/>
          <p:cNvSpPr/>
          <p:nvPr/>
        </p:nvSpPr>
        <p:spPr>
          <a:xfrm>
            <a:off x="8054360" y="647252"/>
            <a:ext cx="518550" cy="701773"/>
          </a:xfrm>
          <a:custGeom>
            <a:avLst/>
            <a:gdLst/>
            <a:ahLst/>
            <a:cxnLst/>
            <a:rect l="l" t="t" r="r" b="b"/>
            <a:pathLst>
              <a:path w="9238" h="12307" extrusionOk="0">
                <a:moveTo>
                  <a:pt x="7452" y="1"/>
                </a:moveTo>
                <a:cubicBezTo>
                  <a:pt x="7345" y="95"/>
                  <a:pt x="7227" y="190"/>
                  <a:pt x="7103" y="279"/>
                </a:cubicBezTo>
                <a:cubicBezTo>
                  <a:pt x="6391" y="790"/>
                  <a:pt x="5376" y="1160"/>
                  <a:pt x="4444" y="1160"/>
                </a:cubicBezTo>
                <a:cubicBezTo>
                  <a:pt x="3695" y="1160"/>
                  <a:pt x="3001" y="921"/>
                  <a:pt x="2561" y="326"/>
                </a:cubicBezTo>
                <a:cubicBezTo>
                  <a:pt x="1975" y="758"/>
                  <a:pt x="1526" y="1337"/>
                  <a:pt x="1283" y="1994"/>
                </a:cubicBezTo>
                <a:cubicBezTo>
                  <a:pt x="869" y="3117"/>
                  <a:pt x="0" y="11279"/>
                  <a:pt x="0" y="11279"/>
                </a:cubicBezTo>
                <a:cubicBezTo>
                  <a:pt x="1381" y="12007"/>
                  <a:pt x="3018" y="12306"/>
                  <a:pt x="4684" y="12306"/>
                </a:cubicBezTo>
                <a:cubicBezTo>
                  <a:pt x="5928" y="12306"/>
                  <a:pt x="7188" y="12139"/>
                  <a:pt x="8368" y="11859"/>
                </a:cubicBezTo>
                <a:cubicBezTo>
                  <a:pt x="8250" y="11060"/>
                  <a:pt x="8978" y="2609"/>
                  <a:pt x="8978" y="2609"/>
                </a:cubicBezTo>
                <a:cubicBezTo>
                  <a:pt x="9238" y="1538"/>
                  <a:pt x="8516" y="568"/>
                  <a:pt x="7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1"/>
          <p:cNvSpPr/>
          <p:nvPr/>
        </p:nvSpPr>
        <p:spPr>
          <a:xfrm>
            <a:off x="8061320" y="1270441"/>
            <a:ext cx="460172" cy="53373"/>
          </a:xfrm>
          <a:custGeom>
            <a:avLst/>
            <a:gdLst/>
            <a:ahLst/>
            <a:cxnLst/>
            <a:rect l="l" t="t" r="r" b="b"/>
            <a:pathLst>
              <a:path w="8198" h="936" extrusionOk="0">
                <a:moveTo>
                  <a:pt x="0" y="1"/>
                </a:moveTo>
                <a:lnTo>
                  <a:pt x="325" y="167"/>
                </a:lnTo>
                <a:cubicBezTo>
                  <a:pt x="432" y="208"/>
                  <a:pt x="556" y="267"/>
                  <a:pt x="704" y="326"/>
                </a:cubicBezTo>
                <a:cubicBezTo>
                  <a:pt x="781" y="356"/>
                  <a:pt x="858" y="385"/>
                  <a:pt x="941" y="415"/>
                </a:cubicBezTo>
                <a:cubicBezTo>
                  <a:pt x="1023" y="445"/>
                  <a:pt x="1112" y="474"/>
                  <a:pt x="1207" y="504"/>
                </a:cubicBezTo>
                <a:cubicBezTo>
                  <a:pt x="1402" y="563"/>
                  <a:pt x="1597" y="616"/>
                  <a:pt x="1822" y="669"/>
                </a:cubicBezTo>
                <a:cubicBezTo>
                  <a:pt x="1934" y="699"/>
                  <a:pt x="2041" y="723"/>
                  <a:pt x="2159" y="740"/>
                </a:cubicBezTo>
                <a:cubicBezTo>
                  <a:pt x="2271" y="764"/>
                  <a:pt x="2395" y="776"/>
                  <a:pt x="2514" y="799"/>
                </a:cubicBezTo>
                <a:cubicBezTo>
                  <a:pt x="2762" y="835"/>
                  <a:pt x="3010" y="870"/>
                  <a:pt x="3271" y="888"/>
                </a:cubicBezTo>
                <a:cubicBezTo>
                  <a:pt x="3395" y="906"/>
                  <a:pt x="3525" y="912"/>
                  <a:pt x="3655" y="918"/>
                </a:cubicBezTo>
                <a:cubicBezTo>
                  <a:pt x="3785" y="924"/>
                  <a:pt x="3915" y="924"/>
                  <a:pt x="4045" y="935"/>
                </a:cubicBezTo>
                <a:cubicBezTo>
                  <a:pt x="4312" y="935"/>
                  <a:pt x="4572" y="935"/>
                  <a:pt x="4832" y="924"/>
                </a:cubicBezTo>
                <a:cubicBezTo>
                  <a:pt x="5086" y="918"/>
                  <a:pt x="5341" y="906"/>
                  <a:pt x="5583" y="888"/>
                </a:cubicBezTo>
                <a:cubicBezTo>
                  <a:pt x="5826" y="876"/>
                  <a:pt x="6068" y="853"/>
                  <a:pt x="6287" y="823"/>
                </a:cubicBezTo>
                <a:cubicBezTo>
                  <a:pt x="6512" y="799"/>
                  <a:pt x="6725" y="770"/>
                  <a:pt x="6914" y="740"/>
                </a:cubicBezTo>
                <a:cubicBezTo>
                  <a:pt x="7298" y="681"/>
                  <a:pt x="7624" y="616"/>
                  <a:pt x="7848" y="575"/>
                </a:cubicBezTo>
                <a:cubicBezTo>
                  <a:pt x="8067" y="521"/>
                  <a:pt x="8197" y="492"/>
                  <a:pt x="8197" y="492"/>
                </a:cubicBezTo>
                <a:lnTo>
                  <a:pt x="8197" y="492"/>
                </a:lnTo>
                <a:cubicBezTo>
                  <a:pt x="8197" y="492"/>
                  <a:pt x="8061" y="521"/>
                  <a:pt x="7842" y="539"/>
                </a:cubicBezTo>
                <a:cubicBezTo>
                  <a:pt x="7618" y="586"/>
                  <a:pt x="7292" y="640"/>
                  <a:pt x="6908" y="687"/>
                </a:cubicBezTo>
                <a:cubicBezTo>
                  <a:pt x="6713" y="711"/>
                  <a:pt x="6500" y="740"/>
                  <a:pt x="6281" y="764"/>
                </a:cubicBezTo>
                <a:cubicBezTo>
                  <a:pt x="6056" y="788"/>
                  <a:pt x="5820" y="805"/>
                  <a:pt x="5577" y="823"/>
                </a:cubicBezTo>
                <a:cubicBezTo>
                  <a:pt x="5335" y="835"/>
                  <a:pt x="5080" y="853"/>
                  <a:pt x="4820" y="859"/>
                </a:cubicBezTo>
                <a:cubicBezTo>
                  <a:pt x="4696" y="862"/>
                  <a:pt x="4567" y="863"/>
                  <a:pt x="4437" y="863"/>
                </a:cubicBezTo>
                <a:cubicBezTo>
                  <a:pt x="4307" y="863"/>
                  <a:pt x="4176" y="862"/>
                  <a:pt x="4045" y="859"/>
                </a:cubicBezTo>
                <a:cubicBezTo>
                  <a:pt x="3915" y="853"/>
                  <a:pt x="3785" y="853"/>
                  <a:pt x="3655" y="847"/>
                </a:cubicBezTo>
                <a:cubicBezTo>
                  <a:pt x="3531" y="835"/>
                  <a:pt x="3395" y="835"/>
                  <a:pt x="3271" y="823"/>
                </a:cubicBezTo>
                <a:cubicBezTo>
                  <a:pt x="3016" y="799"/>
                  <a:pt x="2768" y="776"/>
                  <a:pt x="2526" y="740"/>
                </a:cubicBezTo>
                <a:cubicBezTo>
                  <a:pt x="2407" y="717"/>
                  <a:pt x="2289" y="705"/>
                  <a:pt x="2171" y="681"/>
                </a:cubicBezTo>
                <a:cubicBezTo>
                  <a:pt x="2052" y="657"/>
                  <a:pt x="1940" y="640"/>
                  <a:pt x="1828" y="616"/>
                </a:cubicBezTo>
                <a:cubicBezTo>
                  <a:pt x="1609" y="569"/>
                  <a:pt x="1402" y="510"/>
                  <a:pt x="1213" y="462"/>
                </a:cubicBezTo>
                <a:cubicBezTo>
                  <a:pt x="1124" y="433"/>
                  <a:pt x="1041" y="403"/>
                  <a:pt x="946" y="380"/>
                </a:cubicBezTo>
                <a:cubicBezTo>
                  <a:pt x="870" y="350"/>
                  <a:pt x="787" y="326"/>
                  <a:pt x="710" y="297"/>
                </a:cubicBezTo>
                <a:cubicBezTo>
                  <a:pt x="556" y="243"/>
                  <a:pt x="432" y="196"/>
                  <a:pt x="325" y="149"/>
                </a:cubicBezTo>
                <a:cubicBezTo>
                  <a:pt x="119" y="60"/>
                  <a:pt x="0"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1"/>
          <p:cNvSpPr/>
          <p:nvPr/>
        </p:nvSpPr>
        <p:spPr>
          <a:xfrm>
            <a:off x="8176503" y="707980"/>
            <a:ext cx="84367" cy="623253"/>
          </a:xfrm>
          <a:custGeom>
            <a:avLst/>
            <a:gdLst/>
            <a:ahLst/>
            <a:cxnLst/>
            <a:rect l="l" t="t" r="r" b="b"/>
            <a:pathLst>
              <a:path w="1503" h="10930" extrusionOk="0">
                <a:moveTo>
                  <a:pt x="1503" y="0"/>
                </a:moveTo>
                <a:lnTo>
                  <a:pt x="1503" y="0"/>
                </a:lnTo>
                <a:cubicBezTo>
                  <a:pt x="1501" y="3"/>
                  <a:pt x="1401" y="150"/>
                  <a:pt x="1254" y="408"/>
                </a:cubicBezTo>
                <a:cubicBezTo>
                  <a:pt x="1106" y="674"/>
                  <a:pt x="899" y="1071"/>
                  <a:pt x="722" y="1562"/>
                </a:cubicBezTo>
                <a:cubicBezTo>
                  <a:pt x="633" y="1810"/>
                  <a:pt x="545" y="2082"/>
                  <a:pt x="479" y="2378"/>
                </a:cubicBezTo>
                <a:cubicBezTo>
                  <a:pt x="414" y="2667"/>
                  <a:pt x="367" y="2981"/>
                  <a:pt x="367" y="3318"/>
                </a:cubicBezTo>
                <a:cubicBezTo>
                  <a:pt x="367" y="3649"/>
                  <a:pt x="391" y="3980"/>
                  <a:pt x="397" y="4329"/>
                </a:cubicBezTo>
                <a:cubicBezTo>
                  <a:pt x="408" y="4672"/>
                  <a:pt x="420" y="5021"/>
                  <a:pt x="426" y="5370"/>
                </a:cubicBezTo>
                <a:cubicBezTo>
                  <a:pt x="444" y="6074"/>
                  <a:pt x="450" y="6766"/>
                  <a:pt x="438" y="7428"/>
                </a:cubicBezTo>
                <a:cubicBezTo>
                  <a:pt x="420" y="8085"/>
                  <a:pt x="385" y="8688"/>
                  <a:pt x="326" y="9214"/>
                </a:cubicBezTo>
                <a:cubicBezTo>
                  <a:pt x="296" y="9475"/>
                  <a:pt x="267" y="9717"/>
                  <a:pt x="231" y="9924"/>
                </a:cubicBezTo>
                <a:cubicBezTo>
                  <a:pt x="201" y="10131"/>
                  <a:pt x="160" y="10314"/>
                  <a:pt x="125" y="10462"/>
                </a:cubicBezTo>
                <a:cubicBezTo>
                  <a:pt x="89" y="10622"/>
                  <a:pt x="60" y="10734"/>
                  <a:pt x="36" y="10811"/>
                </a:cubicBezTo>
                <a:cubicBezTo>
                  <a:pt x="60" y="10740"/>
                  <a:pt x="95" y="10622"/>
                  <a:pt x="131" y="10474"/>
                </a:cubicBezTo>
                <a:cubicBezTo>
                  <a:pt x="172" y="10326"/>
                  <a:pt x="213" y="10143"/>
                  <a:pt x="249" y="9936"/>
                </a:cubicBezTo>
                <a:cubicBezTo>
                  <a:pt x="290" y="9723"/>
                  <a:pt x="326" y="9481"/>
                  <a:pt x="355" y="9226"/>
                </a:cubicBezTo>
                <a:cubicBezTo>
                  <a:pt x="420" y="8706"/>
                  <a:pt x="456" y="8091"/>
                  <a:pt x="479" y="7434"/>
                </a:cubicBezTo>
                <a:cubicBezTo>
                  <a:pt x="503" y="6784"/>
                  <a:pt x="503" y="6080"/>
                  <a:pt x="485" y="5382"/>
                </a:cubicBezTo>
                <a:cubicBezTo>
                  <a:pt x="479" y="5033"/>
                  <a:pt x="468" y="4684"/>
                  <a:pt x="450" y="4335"/>
                </a:cubicBezTo>
                <a:cubicBezTo>
                  <a:pt x="438" y="3986"/>
                  <a:pt x="420" y="3649"/>
                  <a:pt x="414" y="3324"/>
                </a:cubicBezTo>
                <a:cubicBezTo>
                  <a:pt x="408" y="2999"/>
                  <a:pt x="456" y="2691"/>
                  <a:pt x="515" y="2395"/>
                </a:cubicBezTo>
                <a:cubicBezTo>
                  <a:pt x="586" y="2100"/>
                  <a:pt x="663" y="1822"/>
                  <a:pt x="751" y="1579"/>
                </a:cubicBezTo>
                <a:cubicBezTo>
                  <a:pt x="929" y="1082"/>
                  <a:pt x="1124" y="692"/>
                  <a:pt x="1266" y="420"/>
                </a:cubicBezTo>
                <a:cubicBezTo>
                  <a:pt x="1401" y="150"/>
                  <a:pt x="1501" y="3"/>
                  <a:pt x="1503" y="0"/>
                </a:cubicBezTo>
                <a:close/>
                <a:moveTo>
                  <a:pt x="36" y="10811"/>
                </a:moveTo>
                <a:cubicBezTo>
                  <a:pt x="12" y="10888"/>
                  <a:pt x="0" y="10930"/>
                  <a:pt x="0" y="10930"/>
                </a:cubicBezTo>
                <a:cubicBezTo>
                  <a:pt x="0" y="10930"/>
                  <a:pt x="12" y="10894"/>
                  <a:pt x="36" y="108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1"/>
          <p:cNvSpPr/>
          <p:nvPr/>
        </p:nvSpPr>
        <p:spPr>
          <a:xfrm>
            <a:off x="8032412" y="624671"/>
            <a:ext cx="544146" cy="771226"/>
          </a:xfrm>
          <a:custGeom>
            <a:avLst/>
            <a:gdLst/>
            <a:ahLst/>
            <a:cxnLst/>
            <a:rect l="l" t="t" r="r" b="b"/>
            <a:pathLst>
              <a:path w="9694" h="13525" extrusionOk="0">
                <a:moveTo>
                  <a:pt x="3271" y="462"/>
                </a:moveTo>
                <a:lnTo>
                  <a:pt x="3271" y="462"/>
                </a:lnTo>
                <a:cubicBezTo>
                  <a:pt x="2538" y="911"/>
                  <a:pt x="1970" y="1579"/>
                  <a:pt x="1680" y="2354"/>
                </a:cubicBezTo>
                <a:cubicBezTo>
                  <a:pt x="1266" y="3478"/>
                  <a:pt x="1" y="12314"/>
                  <a:pt x="1" y="12314"/>
                </a:cubicBezTo>
                <a:cubicBezTo>
                  <a:pt x="214" y="12420"/>
                  <a:pt x="917" y="12710"/>
                  <a:pt x="1148" y="12799"/>
                </a:cubicBezTo>
                <a:cubicBezTo>
                  <a:pt x="1503" y="10403"/>
                  <a:pt x="2567" y="2112"/>
                  <a:pt x="3271" y="462"/>
                </a:cubicBezTo>
                <a:close/>
                <a:moveTo>
                  <a:pt x="6997" y="0"/>
                </a:moveTo>
                <a:cubicBezTo>
                  <a:pt x="7251" y="343"/>
                  <a:pt x="6837" y="651"/>
                  <a:pt x="6181" y="964"/>
                </a:cubicBezTo>
                <a:cubicBezTo>
                  <a:pt x="5270" y="1384"/>
                  <a:pt x="3957" y="10871"/>
                  <a:pt x="3922" y="13479"/>
                </a:cubicBezTo>
                <a:cubicBezTo>
                  <a:pt x="4221" y="13510"/>
                  <a:pt x="4537" y="13524"/>
                  <a:pt x="4865" y="13524"/>
                </a:cubicBezTo>
                <a:cubicBezTo>
                  <a:pt x="6338" y="13524"/>
                  <a:pt x="8033" y="13237"/>
                  <a:pt x="9339" y="12923"/>
                </a:cubicBezTo>
                <a:cubicBezTo>
                  <a:pt x="9221" y="12124"/>
                  <a:pt x="9380" y="2957"/>
                  <a:pt x="9380" y="2957"/>
                </a:cubicBezTo>
                <a:cubicBezTo>
                  <a:pt x="9694" y="1627"/>
                  <a:pt x="8487" y="456"/>
                  <a:pt x="6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p:nvPr/>
        </p:nvSpPr>
        <p:spPr>
          <a:xfrm>
            <a:off x="8207712" y="454348"/>
            <a:ext cx="176648" cy="222102"/>
          </a:xfrm>
          <a:custGeom>
            <a:avLst/>
            <a:gdLst/>
            <a:ahLst/>
            <a:cxnLst/>
            <a:rect l="l" t="t" r="r" b="b"/>
            <a:pathLst>
              <a:path w="3147" h="3895" extrusionOk="0">
                <a:moveTo>
                  <a:pt x="2254" y="1"/>
                </a:moveTo>
                <a:lnTo>
                  <a:pt x="0" y="693"/>
                </a:lnTo>
                <a:cubicBezTo>
                  <a:pt x="361" y="1905"/>
                  <a:pt x="539" y="2562"/>
                  <a:pt x="893" y="3774"/>
                </a:cubicBezTo>
                <a:cubicBezTo>
                  <a:pt x="944" y="3791"/>
                  <a:pt x="1250" y="3895"/>
                  <a:pt x="1643" y="3895"/>
                </a:cubicBezTo>
                <a:cubicBezTo>
                  <a:pt x="1943" y="3895"/>
                  <a:pt x="2295" y="3834"/>
                  <a:pt x="2620" y="3626"/>
                </a:cubicBezTo>
                <a:cubicBezTo>
                  <a:pt x="2898" y="3455"/>
                  <a:pt x="3058" y="3242"/>
                  <a:pt x="3147" y="3088"/>
                </a:cubicBezTo>
                <a:lnTo>
                  <a:pt x="2254" y="1"/>
                </a:ln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1"/>
          <p:cNvSpPr/>
          <p:nvPr/>
        </p:nvSpPr>
        <p:spPr>
          <a:xfrm>
            <a:off x="8148605" y="341388"/>
            <a:ext cx="211843" cy="280036"/>
          </a:xfrm>
          <a:custGeom>
            <a:avLst/>
            <a:gdLst/>
            <a:ahLst/>
            <a:cxnLst/>
            <a:rect l="l" t="t" r="r" b="b"/>
            <a:pathLst>
              <a:path w="3774" h="4911" extrusionOk="0">
                <a:moveTo>
                  <a:pt x="2196" y="0"/>
                </a:moveTo>
                <a:cubicBezTo>
                  <a:pt x="2188" y="0"/>
                  <a:pt x="2179" y="0"/>
                  <a:pt x="2171" y="1"/>
                </a:cubicBezTo>
                <a:lnTo>
                  <a:pt x="1367" y="18"/>
                </a:lnTo>
                <a:cubicBezTo>
                  <a:pt x="598" y="30"/>
                  <a:pt x="1" y="610"/>
                  <a:pt x="36" y="1290"/>
                </a:cubicBezTo>
                <a:lnTo>
                  <a:pt x="154" y="3721"/>
                </a:lnTo>
                <a:cubicBezTo>
                  <a:pt x="183" y="4392"/>
                  <a:pt x="807" y="4910"/>
                  <a:pt x="1548" y="4910"/>
                </a:cubicBezTo>
                <a:cubicBezTo>
                  <a:pt x="1564" y="4910"/>
                  <a:pt x="1581" y="4910"/>
                  <a:pt x="1597" y="4909"/>
                </a:cubicBezTo>
                <a:lnTo>
                  <a:pt x="2402" y="4897"/>
                </a:lnTo>
                <a:cubicBezTo>
                  <a:pt x="3171" y="4880"/>
                  <a:pt x="3774" y="4336"/>
                  <a:pt x="3732" y="3650"/>
                </a:cubicBezTo>
                <a:lnTo>
                  <a:pt x="3626" y="1225"/>
                </a:lnTo>
                <a:cubicBezTo>
                  <a:pt x="3597" y="540"/>
                  <a:pt x="2954" y="0"/>
                  <a:pt x="2196" y="0"/>
                </a:cubicBez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1"/>
          <p:cNvSpPr/>
          <p:nvPr/>
        </p:nvSpPr>
        <p:spPr>
          <a:xfrm>
            <a:off x="8346470" y="472766"/>
            <a:ext cx="54504" cy="78919"/>
          </a:xfrm>
          <a:custGeom>
            <a:avLst/>
            <a:gdLst/>
            <a:ahLst/>
            <a:cxnLst/>
            <a:rect l="l" t="t" r="r" b="b"/>
            <a:pathLst>
              <a:path w="971" h="1384" extrusionOk="0">
                <a:moveTo>
                  <a:pt x="509" y="1"/>
                </a:moveTo>
                <a:cubicBezTo>
                  <a:pt x="269" y="1"/>
                  <a:pt x="58" y="281"/>
                  <a:pt x="30" y="642"/>
                </a:cubicBezTo>
                <a:cubicBezTo>
                  <a:pt x="0" y="1020"/>
                  <a:pt x="178" y="1351"/>
                  <a:pt x="432" y="1381"/>
                </a:cubicBezTo>
                <a:cubicBezTo>
                  <a:pt x="444" y="1382"/>
                  <a:pt x="456" y="1383"/>
                  <a:pt x="467" y="1383"/>
                </a:cubicBezTo>
                <a:cubicBezTo>
                  <a:pt x="702" y="1383"/>
                  <a:pt x="913" y="1103"/>
                  <a:pt x="941" y="742"/>
                </a:cubicBezTo>
                <a:cubicBezTo>
                  <a:pt x="970" y="370"/>
                  <a:pt x="793" y="33"/>
                  <a:pt x="545" y="3"/>
                </a:cubicBezTo>
                <a:cubicBezTo>
                  <a:pt x="533" y="2"/>
                  <a:pt x="521" y="1"/>
                  <a:pt x="509" y="1"/>
                </a:cubicBez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1"/>
          <p:cNvSpPr/>
          <p:nvPr/>
        </p:nvSpPr>
        <p:spPr>
          <a:xfrm>
            <a:off x="8184810" y="488104"/>
            <a:ext cx="20320" cy="35468"/>
          </a:xfrm>
          <a:custGeom>
            <a:avLst/>
            <a:gdLst/>
            <a:ahLst/>
            <a:cxnLst/>
            <a:rect l="l" t="t" r="r" b="b"/>
            <a:pathLst>
              <a:path w="362" h="622" extrusionOk="0">
                <a:moveTo>
                  <a:pt x="272" y="0"/>
                </a:moveTo>
                <a:cubicBezTo>
                  <a:pt x="249" y="0"/>
                  <a:pt x="231" y="0"/>
                  <a:pt x="207" y="6"/>
                </a:cubicBezTo>
                <a:cubicBezTo>
                  <a:pt x="190" y="18"/>
                  <a:pt x="184" y="18"/>
                  <a:pt x="172" y="24"/>
                </a:cubicBezTo>
                <a:cubicBezTo>
                  <a:pt x="154" y="30"/>
                  <a:pt x="148" y="36"/>
                  <a:pt x="130" y="47"/>
                </a:cubicBezTo>
                <a:cubicBezTo>
                  <a:pt x="113" y="59"/>
                  <a:pt x="83" y="77"/>
                  <a:pt x="65" y="107"/>
                </a:cubicBezTo>
                <a:cubicBezTo>
                  <a:pt x="53" y="113"/>
                  <a:pt x="42" y="124"/>
                  <a:pt x="36" y="142"/>
                </a:cubicBezTo>
                <a:cubicBezTo>
                  <a:pt x="30" y="160"/>
                  <a:pt x="12" y="172"/>
                  <a:pt x="12" y="189"/>
                </a:cubicBezTo>
                <a:cubicBezTo>
                  <a:pt x="0" y="225"/>
                  <a:pt x="0" y="254"/>
                  <a:pt x="0" y="290"/>
                </a:cubicBezTo>
                <a:cubicBezTo>
                  <a:pt x="6" y="320"/>
                  <a:pt x="12" y="355"/>
                  <a:pt x="30" y="385"/>
                </a:cubicBezTo>
                <a:cubicBezTo>
                  <a:pt x="42" y="414"/>
                  <a:pt x="65" y="444"/>
                  <a:pt x="83" y="467"/>
                </a:cubicBezTo>
                <a:cubicBezTo>
                  <a:pt x="95" y="491"/>
                  <a:pt x="119" y="503"/>
                  <a:pt x="142" y="527"/>
                </a:cubicBezTo>
                <a:cubicBezTo>
                  <a:pt x="160" y="550"/>
                  <a:pt x="184" y="556"/>
                  <a:pt x="207" y="574"/>
                </a:cubicBezTo>
                <a:cubicBezTo>
                  <a:pt x="249" y="603"/>
                  <a:pt x="290" y="609"/>
                  <a:pt x="308" y="621"/>
                </a:cubicBezTo>
                <a:cubicBezTo>
                  <a:pt x="302" y="615"/>
                  <a:pt x="290" y="603"/>
                  <a:pt x="272" y="592"/>
                </a:cubicBezTo>
                <a:cubicBezTo>
                  <a:pt x="249" y="586"/>
                  <a:pt x="237" y="568"/>
                  <a:pt x="219" y="556"/>
                </a:cubicBezTo>
                <a:cubicBezTo>
                  <a:pt x="207" y="532"/>
                  <a:pt x="184" y="527"/>
                  <a:pt x="172" y="503"/>
                </a:cubicBezTo>
                <a:cubicBezTo>
                  <a:pt x="154" y="491"/>
                  <a:pt x="130" y="467"/>
                  <a:pt x="119" y="444"/>
                </a:cubicBezTo>
                <a:cubicBezTo>
                  <a:pt x="113" y="420"/>
                  <a:pt x="89" y="402"/>
                  <a:pt x="83" y="373"/>
                </a:cubicBezTo>
                <a:cubicBezTo>
                  <a:pt x="65" y="349"/>
                  <a:pt x="65" y="320"/>
                  <a:pt x="59" y="290"/>
                </a:cubicBezTo>
                <a:cubicBezTo>
                  <a:pt x="59" y="260"/>
                  <a:pt x="59" y="237"/>
                  <a:pt x="65" y="207"/>
                </a:cubicBezTo>
                <a:cubicBezTo>
                  <a:pt x="65" y="195"/>
                  <a:pt x="71" y="184"/>
                  <a:pt x="83" y="172"/>
                </a:cubicBezTo>
                <a:cubicBezTo>
                  <a:pt x="89" y="154"/>
                  <a:pt x="95" y="142"/>
                  <a:pt x="101" y="136"/>
                </a:cubicBezTo>
                <a:cubicBezTo>
                  <a:pt x="119" y="113"/>
                  <a:pt x="142" y="89"/>
                  <a:pt x="154" y="77"/>
                </a:cubicBezTo>
                <a:cubicBezTo>
                  <a:pt x="178" y="59"/>
                  <a:pt x="190" y="47"/>
                  <a:pt x="213" y="36"/>
                </a:cubicBezTo>
                <a:cubicBezTo>
                  <a:pt x="237" y="30"/>
                  <a:pt x="260" y="30"/>
                  <a:pt x="272" y="24"/>
                </a:cubicBezTo>
                <a:lnTo>
                  <a:pt x="320" y="24"/>
                </a:lnTo>
                <a:cubicBezTo>
                  <a:pt x="349" y="30"/>
                  <a:pt x="361" y="30"/>
                  <a:pt x="361" y="30"/>
                </a:cubicBezTo>
                <a:cubicBezTo>
                  <a:pt x="361" y="30"/>
                  <a:pt x="349" y="24"/>
                  <a:pt x="326" y="6"/>
                </a:cubicBezTo>
                <a:cubicBezTo>
                  <a:pt x="308" y="6"/>
                  <a:pt x="296" y="6"/>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1"/>
          <p:cNvSpPr/>
          <p:nvPr/>
        </p:nvSpPr>
        <p:spPr>
          <a:xfrm>
            <a:off x="7854138" y="2458200"/>
            <a:ext cx="281279" cy="71563"/>
          </a:xfrm>
          <a:custGeom>
            <a:avLst/>
            <a:gdLst/>
            <a:ahLst/>
            <a:cxnLst/>
            <a:rect l="l" t="t" r="r" b="b"/>
            <a:pathLst>
              <a:path w="5011" h="1255" extrusionOk="0">
                <a:moveTo>
                  <a:pt x="2467" y="1"/>
                </a:moveTo>
                <a:cubicBezTo>
                  <a:pt x="2023" y="302"/>
                  <a:pt x="1538" y="515"/>
                  <a:pt x="1018" y="651"/>
                </a:cubicBezTo>
                <a:cubicBezTo>
                  <a:pt x="1" y="917"/>
                  <a:pt x="95" y="1254"/>
                  <a:pt x="95" y="1254"/>
                </a:cubicBezTo>
                <a:lnTo>
                  <a:pt x="5010" y="1254"/>
                </a:lnTo>
                <a:lnTo>
                  <a:pt x="4921" y="219"/>
                </a:lnTo>
                <a:cubicBezTo>
                  <a:pt x="4285" y="283"/>
                  <a:pt x="3436" y="666"/>
                  <a:pt x="3013" y="666"/>
                </a:cubicBezTo>
                <a:cubicBezTo>
                  <a:pt x="2846" y="666"/>
                  <a:pt x="2746" y="606"/>
                  <a:pt x="2751" y="444"/>
                </a:cubicBezTo>
                <a:cubicBezTo>
                  <a:pt x="2757" y="154"/>
                  <a:pt x="2662" y="18"/>
                  <a:pt x="2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1"/>
          <p:cNvSpPr/>
          <p:nvPr/>
        </p:nvSpPr>
        <p:spPr>
          <a:xfrm>
            <a:off x="8002550" y="2425470"/>
            <a:ext cx="127869" cy="2794"/>
          </a:xfrm>
          <a:custGeom>
            <a:avLst/>
            <a:gdLst/>
            <a:ahLst/>
            <a:cxnLst/>
            <a:rect l="l" t="t" r="r" b="b"/>
            <a:pathLst>
              <a:path w="2278" h="49" extrusionOk="0">
                <a:moveTo>
                  <a:pt x="716" y="1"/>
                </a:moveTo>
                <a:cubicBezTo>
                  <a:pt x="586" y="1"/>
                  <a:pt x="462" y="13"/>
                  <a:pt x="355" y="13"/>
                </a:cubicBezTo>
                <a:cubicBezTo>
                  <a:pt x="142" y="19"/>
                  <a:pt x="0" y="25"/>
                  <a:pt x="0" y="25"/>
                </a:cubicBezTo>
                <a:cubicBezTo>
                  <a:pt x="0" y="25"/>
                  <a:pt x="148" y="31"/>
                  <a:pt x="355" y="42"/>
                </a:cubicBezTo>
                <a:cubicBezTo>
                  <a:pt x="462" y="42"/>
                  <a:pt x="586" y="48"/>
                  <a:pt x="716" y="48"/>
                </a:cubicBezTo>
                <a:lnTo>
                  <a:pt x="1562" y="48"/>
                </a:lnTo>
                <a:cubicBezTo>
                  <a:pt x="1692" y="48"/>
                  <a:pt x="1822" y="42"/>
                  <a:pt x="1922" y="42"/>
                </a:cubicBezTo>
                <a:cubicBezTo>
                  <a:pt x="2135" y="31"/>
                  <a:pt x="2277" y="25"/>
                  <a:pt x="2277" y="25"/>
                </a:cubicBezTo>
                <a:cubicBezTo>
                  <a:pt x="2277" y="25"/>
                  <a:pt x="2135" y="19"/>
                  <a:pt x="1922" y="13"/>
                </a:cubicBezTo>
                <a:cubicBezTo>
                  <a:pt x="1822" y="13"/>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1"/>
          <p:cNvSpPr/>
          <p:nvPr/>
        </p:nvSpPr>
        <p:spPr>
          <a:xfrm>
            <a:off x="8342484" y="2458200"/>
            <a:ext cx="281896" cy="71563"/>
          </a:xfrm>
          <a:custGeom>
            <a:avLst/>
            <a:gdLst/>
            <a:ahLst/>
            <a:cxnLst/>
            <a:rect l="l" t="t" r="r" b="b"/>
            <a:pathLst>
              <a:path w="5022" h="1255" extrusionOk="0">
                <a:moveTo>
                  <a:pt x="2467" y="1"/>
                </a:moveTo>
                <a:cubicBezTo>
                  <a:pt x="2023" y="302"/>
                  <a:pt x="1538" y="515"/>
                  <a:pt x="1018" y="651"/>
                </a:cubicBezTo>
                <a:cubicBezTo>
                  <a:pt x="0" y="917"/>
                  <a:pt x="95" y="1254"/>
                  <a:pt x="95" y="1254"/>
                </a:cubicBezTo>
                <a:lnTo>
                  <a:pt x="5022" y="1254"/>
                </a:lnTo>
                <a:lnTo>
                  <a:pt x="4921" y="219"/>
                </a:lnTo>
                <a:cubicBezTo>
                  <a:pt x="4285" y="283"/>
                  <a:pt x="3436" y="666"/>
                  <a:pt x="3013" y="666"/>
                </a:cubicBezTo>
                <a:cubicBezTo>
                  <a:pt x="2846" y="666"/>
                  <a:pt x="2746" y="606"/>
                  <a:pt x="2751" y="444"/>
                </a:cubicBezTo>
                <a:cubicBezTo>
                  <a:pt x="2756" y="154"/>
                  <a:pt x="2662" y="18"/>
                  <a:pt x="2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1"/>
          <p:cNvSpPr/>
          <p:nvPr/>
        </p:nvSpPr>
        <p:spPr>
          <a:xfrm>
            <a:off x="8491514" y="2425470"/>
            <a:ext cx="127533" cy="2794"/>
          </a:xfrm>
          <a:custGeom>
            <a:avLst/>
            <a:gdLst/>
            <a:ahLst/>
            <a:cxnLst/>
            <a:rect l="l" t="t" r="r" b="b"/>
            <a:pathLst>
              <a:path w="2272" h="49" extrusionOk="0">
                <a:moveTo>
                  <a:pt x="717" y="1"/>
                </a:moveTo>
                <a:cubicBezTo>
                  <a:pt x="580" y="1"/>
                  <a:pt x="456" y="13"/>
                  <a:pt x="350" y="13"/>
                </a:cubicBezTo>
                <a:cubicBezTo>
                  <a:pt x="137" y="19"/>
                  <a:pt x="1" y="25"/>
                  <a:pt x="1" y="25"/>
                </a:cubicBezTo>
                <a:cubicBezTo>
                  <a:pt x="1" y="25"/>
                  <a:pt x="137" y="31"/>
                  <a:pt x="350" y="42"/>
                </a:cubicBezTo>
                <a:cubicBezTo>
                  <a:pt x="456" y="42"/>
                  <a:pt x="580" y="48"/>
                  <a:pt x="717" y="48"/>
                </a:cubicBezTo>
                <a:lnTo>
                  <a:pt x="1556" y="48"/>
                </a:lnTo>
                <a:cubicBezTo>
                  <a:pt x="1692" y="48"/>
                  <a:pt x="1817" y="42"/>
                  <a:pt x="1923" y="42"/>
                </a:cubicBezTo>
                <a:cubicBezTo>
                  <a:pt x="2136" y="31"/>
                  <a:pt x="2272" y="25"/>
                  <a:pt x="2272" y="25"/>
                </a:cubicBezTo>
                <a:cubicBezTo>
                  <a:pt x="2272" y="25"/>
                  <a:pt x="2136" y="19"/>
                  <a:pt x="1923" y="13"/>
                </a:cubicBezTo>
                <a:cubicBezTo>
                  <a:pt x="1817" y="13"/>
                  <a:pt x="1692"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1"/>
          <p:cNvSpPr/>
          <p:nvPr/>
        </p:nvSpPr>
        <p:spPr>
          <a:xfrm>
            <a:off x="8128510" y="282998"/>
            <a:ext cx="304349" cy="252209"/>
          </a:xfrm>
          <a:custGeom>
            <a:avLst/>
            <a:gdLst/>
            <a:ahLst/>
            <a:cxnLst/>
            <a:rect l="l" t="t" r="r" b="b"/>
            <a:pathLst>
              <a:path w="5422" h="4423" extrusionOk="0">
                <a:moveTo>
                  <a:pt x="2296" y="0"/>
                </a:moveTo>
                <a:cubicBezTo>
                  <a:pt x="1205" y="0"/>
                  <a:pt x="0" y="494"/>
                  <a:pt x="4" y="1362"/>
                </a:cubicBezTo>
                <a:cubicBezTo>
                  <a:pt x="7" y="2194"/>
                  <a:pt x="759" y="2474"/>
                  <a:pt x="1538" y="2474"/>
                </a:cubicBezTo>
                <a:cubicBezTo>
                  <a:pt x="2176" y="2474"/>
                  <a:pt x="2832" y="2286"/>
                  <a:pt x="3109" y="2060"/>
                </a:cubicBezTo>
                <a:lnTo>
                  <a:pt x="3109" y="2060"/>
                </a:lnTo>
                <a:cubicBezTo>
                  <a:pt x="2848" y="2485"/>
                  <a:pt x="3588" y="2692"/>
                  <a:pt x="3588" y="2692"/>
                </a:cubicBezTo>
                <a:cubicBezTo>
                  <a:pt x="3659" y="3525"/>
                  <a:pt x="3706" y="4422"/>
                  <a:pt x="3867" y="4422"/>
                </a:cubicBezTo>
                <a:cubicBezTo>
                  <a:pt x="3960" y="4422"/>
                  <a:pt x="4091" y="4124"/>
                  <a:pt x="4286" y="3343"/>
                </a:cubicBezTo>
                <a:cubicBezTo>
                  <a:pt x="5421" y="2988"/>
                  <a:pt x="4765" y="1184"/>
                  <a:pt x="4002" y="889"/>
                </a:cubicBezTo>
                <a:cubicBezTo>
                  <a:pt x="3872" y="279"/>
                  <a:pt x="3116" y="0"/>
                  <a:pt x="2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1"/>
          <p:cNvSpPr/>
          <p:nvPr/>
        </p:nvSpPr>
        <p:spPr>
          <a:xfrm>
            <a:off x="8243243" y="443570"/>
            <a:ext cx="26943" cy="9865"/>
          </a:xfrm>
          <a:custGeom>
            <a:avLst/>
            <a:gdLst/>
            <a:ahLst/>
            <a:cxnLst/>
            <a:rect l="l" t="t" r="r" b="b"/>
            <a:pathLst>
              <a:path w="480" h="173" extrusionOk="0">
                <a:moveTo>
                  <a:pt x="166" y="1"/>
                </a:moveTo>
                <a:cubicBezTo>
                  <a:pt x="124" y="1"/>
                  <a:pt x="95" y="6"/>
                  <a:pt x="77" y="12"/>
                </a:cubicBezTo>
                <a:cubicBezTo>
                  <a:pt x="30" y="30"/>
                  <a:pt x="0" y="54"/>
                  <a:pt x="0" y="54"/>
                </a:cubicBezTo>
                <a:cubicBezTo>
                  <a:pt x="0" y="54"/>
                  <a:pt x="52" y="45"/>
                  <a:pt x="119" y="45"/>
                </a:cubicBezTo>
                <a:cubicBezTo>
                  <a:pt x="161" y="45"/>
                  <a:pt x="209" y="48"/>
                  <a:pt x="254" y="60"/>
                </a:cubicBezTo>
                <a:cubicBezTo>
                  <a:pt x="314" y="71"/>
                  <a:pt x="361" y="101"/>
                  <a:pt x="408" y="125"/>
                </a:cubicBezTo>
                <a:cubicBezTo>
                  <a:pt x="432" y="142"/>
                  <a:pt x="444" y="148"/>
                  <a:pt x="461" y="154"/>
                </a:cubicBezTo>
                <a:cubicBezTo>
                  <a:pt x="473" y="160"/>
                  <a:pt x="479" y="172"/>
                  <a:pt x="479" y="172"/>
                </a:cubicBezTo>
                <a:cubicBezTo>
                  <a:pt x="479" y="172"/>
                  <a:pt x="473" y="160"/>
                  <a:pt x="467" y="148"/>
                </a:cubicBezTo>
                <a:cubicBezTo>
                  <a:pt x="461" y="142"/>
                  <a:pt x="450" y="119"/>
                  <a:pt x="432" y="101"/>
                </a:cubicBezTo>
                <a:cubicBezTo>
                  <a:pt x="420" y="95"/>
                  <a:pt x="414" y="83"/>
                  <a:pt x="402" y="71"/>
                </a:cubicBezTo>
                <a:cubicBezTo>
                  <a:pt x="390" y="60"/>
                  <a:pt x="379" y="54"/>
                  <a:pt x="361" y="42"/>
                </a:cubicBezTo>
                <a:lnTo>
                  <a:pt x="320" y="24"/>
                </a:lnTo>
                <a:cubicBezTo>
                  <a:pt x="296" y="12"/>
                  <a:pt x="284" y="6"/>
                  <a:pt x="266" y="6"/>
                </a:cubicBezTo>
                <a:cubicBezTo>
                  <a:pt x="231" y="1"/>
                  <a:pt x="19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1"/>
          <p:cNvSpPr/>
          <p:nvPr/>
        </p:nvSpPr>
        <p:spPr>
          <a:xfrm>
            <a:off x="8274453" y="480977"/>
            <a:ext cx="26943" cy="9865"/>
          </a:xfrm>
          <a:custGeom>
            <a:avLst/>
            <a:gdLst/>
            <a:ahLst/>
            <a:cxnLst/>
            <a:rect l="l" t="t" r="r" b="b"/>
            <a:pathLst>
              <a:path w="480" h="173" extrusionOk="0">
                <a:moveTo>
                  <a:pt x="160" y="1"/>
                </a:moveTo>
                <a:cubicBezTo>
                  <a:pt x="124" y="1"/>
                  <a:pt x="95" y="7"/>
                  <a:pt x="71" y="19"/>
                </a:cubicBezTo>
                <a:cubicBezTo>
                  <a:pt x="30" y="31"/>
                  <a:pt x="0" y="54"/>
                  <a:pt x="0" y="54"/>
                </a:cubicBezTo>
                <a:cubicBezTo>
                  <a:pt x="0" y="54"/>
                  <a:pt x="49" y="45"/>
                  <a:pt x="115" y="45"/>
                </a:cubicBezTo>
                <a:cubicBezTo>
                  <a:pt x="156" y="45"/>
                  <a:pt x="203" y="49"/>
                  <a:pt x="248" y="60"/>
                </a:cubicBezTo>
                <a:cubicBezTo>
                  <a:pt x="308" y="78"/>
                  <a:pt x="361" y="107"/>
                  <a:pt x="408" y="125"/>
                </a:cubicBezTo>
                <a:cubicBezTo>
                  <a:pt x="426" y="143"/>
                  <a:pt x="444" y="149"/>
                  <a:pt x="455" y="155"/>
                </a:cubicBezTo>
                <a:cubicBezTo>
                  <a:pt x="473" y="167"/>
                  <a:pt x="479" y="172"/>
                  <a:pt x="479" y="172"/>
                </a:cubicBezTo>
                <a:cubicBezTo>
                  <a:pt x="479" y="172"/>
                  <a:pt x="473" y="167"/>
                  <a:pt x="467" y="149"/>
                </a:cubicBezTo>
                <a:cubicBezTo>
                  <a:pt x="455" y="143"/>
                  <a:pt x="450" y="119"/>
                  <a:pt x="426" y="107"/>
                </a:cubicBezTo>
                <a:cubicBezTo>
                  <a:pt x="420" y="96"/>
                  <a:pt x="414" y="84"/>
                  <a:pt x="396" y="78"/>
                </a:cubicBezTo>
                <a:cubicBezTo>
                  <a:pt x="390" y="60"/>
                  <a:pt x="379" y="54"/>
                  <a:pt x="361" y="48"/>
                </a:cubicBezTo>
                <a:lnTo>
                  <a:pt x="319" y="25"/>
                </a:lnTo>
                <a:cubicBezTo>
                  <a:pt x="296" y="19"/>
                  <a:pt x="278" y="7"/>
                  <a:pt x="266" y="7"/>
                </a:cubicBezTo>
                <a:cubicBezTo>
                  <a:pt x="231" y="1"/>
                  <a:pt x="18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1"/>
          <p:cNvSpPr/>
          <p:nvPr/>
        </p:nvSpPr>
        <p:spPr>
          <a:xfrm>
            <a:off x="8272769" y="469515"/>
            <a:ext cx="26943" cy="7527"/>
          </a:xfrm>
          <a:custGeom>
            <a:avLst/>
            <a:gdLst/>
            <a:ahLst/>
            <a:cxnLst/>
            <a:rect l="l" t="t" r="r" b="b"/>
            <a:pathLst>
              <a:path w="480" h="132" extrusionOk="0">
                <a:moveTo>
                  <a:pt x="231" y="1"/>
                </a:moveTo>
                <a:cubicBezTo>
                  <a:pt x="202" y="1"/>
                  <a:pt x="160" y="7"/>
                  <a:pt x="131" y="25"/>
                </a:cubicBezTo>
                <a:cubicBezTo>
                  <a:pt x="101" y="42"/>
                  <a:pt x="83" y="54"/>
                  <a:pt x="60" y="72"/>
                </a:cubicBezTo>
                <a:cubicBezTo>
                  <a:pt x="12" y="101"/>
                  <a:pt x="0" y="131"/>
                  <a:pt x="0" y="131"/>
                </a:cubicBezTo>
                <a:cubicBezTo>
                  <a:pt x="0" y="131"/>
                  <a:pt x="30" y="113"/>
                  <a:pt x="66" y="96"/>
                </a:cubicBezTo>
                <a:cubicBezTo>
                  <a:pt x="89" y="90"/>
                  <a:pt x="113" y="84"/>
                  <a:pt x="142" y="78"/>
                </a:cubicBezTo>
                <a:cubicBezTo>
                  <a:pt x="172" y="66"/>
                  <a:pt x="202" y="60"/>
                  <a:pt x="231" y="60"/>
                </a:cubicBezTo>
                <a:cubicBezTo>
                  <a:pt x="248" y="58"/>
                  <a:pt x="266" y="58"/>
                  <a:pt x="284" y="58"/>
                </a:cubicBezTo>
                <a:cubicBezTo>
                  <a:pt x="326" y="58"/>
                  <a:pt x="367" y="62"/>
                  <a:pt x="397" y="66"/>
                </a:cubicBezTo>
                <a:cubicBezTo>
                  <a:pt x="420" y="66"/>
                  <a:pt x="444" y="78"/>
                  <a:pt x="456" y="78"/>
                </a:cubicBezTo>
                <a:cubicBezTo>
                  <a:pt x="474" y="84"/>
                  <a:pt x="480" y="84"/>
                  <a:pt x="480" y="84"/>
                </a:cubicBezTo>
                <a:cubicBezTo>
                  <a:pt x="480" y="84"/>
                  <a:pt x="480" y="78"/>
                  <a:pt x="468" y="66"/>
                </a:cubicBezTo>
                <a:cubicBezTo>
                  <a:pt x="450" y="60"/>
                  <a:pt x="438" y="48"/>
                  <a:pt x="414" y="36"/>
                </a:cubicBezTo>
                <a:cubicBezTo>
                  <a:pt x="409" y="30"/>
                  <a:pt x="391" y="25"/>
                  <a:pt x="379" y="25"/>
                </a:cubicBezTo>
                <a:cubicBezTo>
                  <a:pt x="361" y="19"/>
                  <a:pt x="349" y="7"/>
                  <a:pt x="332" y="7"/>
                </a:cubicBezTo>
                <a:cubicBezTo>
                  <a:pt x="308" y="7"/>
                  <a:pt x="296"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1"/>
          <p:cNvSpPr/>
          <p:nvPr/>
        </p:nvSpPr>
        <p:spPr>
          <a:xfrm>
            <a:off x="8166848" y="437184"/>
            <a:ext cx="14707" cy="3763"/>
          </a:xfrm>
          <a:custGeom>
            <a:avLst/>
            <a:gdLst/>
            <a:ahLst/>
            <a:cxnLst/>
            <a:rect l="l" t="t" r="r" b="b"/>
            <a:pathLst>
              <a:path w="262" h="66" extrusionOk="0">
                <a:moveTo>
                  <a:pt x="125" y="0"/>
                </a:moveTo>
                <a:cubicBezTo>
                  <a:pt x="107" y="0"/>
                  <a:pt x="84" y="0"/>
                  <a:pt x="66" y="6"/>
                </a:cubicBezTo>
                <a:cubicBezTo>
                  <a:pt x="54" y="6"/>
                  <a:pt x="36" y="18"/>
                  <a:pt x="25" y="30"/>
                </a:cubicBezTo>
                <a:cubicBezTo>
                  <a:pt x="7" y="36"/>
                  <a:pt x="1" y="53"/>
                  <a:pt x="1" y="59"/>
                </a:cubicBezTo>
                <a:lnTo>
                  <a:pt x="1" y="65"/>
                </a:lnTo>
                <a:cubicBezTo>
                  <a:pt x="7" y="65"/>
                  <a:pt x="25" y="59"/>
                  <a:pt x="30" y="59"/>
                </a:cubicBezTo>
                <a:cubicBezTo>
                  <a:pt x="54" y="53"/>
                  <a:pt x="90" y="53"/>
                  <a:pt x="119" y="53"/>
                </a:cubicBezTo>
                <a:lnTo>
                  <a:pt x="214" y="53"/>
                </a:lnTo>
                <a:cubicBezTo>
                  <a:pt x="237" y="53"/>
                  <a:pt x="261" y="47"/>
                  <a:pt x="261" y="47"/>
                </a:cubicBezTo>
                <a:cubicBezTo>
                  <a:pt x="261" y="47"/>
                  <a:pt x="243" y="36"/>
                  <a:pt x="220" y="24"/>
                </a:cubicBezTo>
                <a:cubicBezTo>
                  <a:pt x="202" y="18"/>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1"/>
          <p:cNvSpPr/>
          <p:nvPr/>
        </p:nvSpPr>
        <p:spPr>
          <a:xfrm>
            <a:off x="8346470" y="583501"/>
            <a:ext cx="11339" cy="67172"/>
          </a:xfrm>
          <a:custGeom>
            <a:avLst/>
            <a:gdLst/>
            <a:ahLst/>
            <a:cxnLst/>
            <a:rect l="l" t="t" r="r" b="b"/>
            <a:pathLst>
              <a:path w="202" h="1178" extrusionOk="0">
                <a:moveTo>
                  <a:pt x="0" y="1"/>
                </a:moveTo>
                <a:lnTo>
                  <a:pt x="42" y="184"/>
                </a:lnTo>
                <a:cubicBezTo>
                  <a:pt x="54" y="237"/>
                  <a:pt x="71" y="303"/>
                  <a:pt x="83" y="368"/>
                </a:cubicBezTo>
                <a:cubicBezTo>
                  <a:pt x="101" y="439"/>
                  <a:pt x="107" y="509"/>
                  <a:pt x="119" y="586"/>
                </a:cubicBezTo>
                <a:cubicBezTo>
                  <a:pt x="125" y="657"/>
                  <a:pt x="136" y="734"/>
                  <a:pt x="142" y="799"/>
                </a:cubicBezTo>
                <a:cubicBezTo>
                  <a:pt x="148" y="835"/>
                  <a:pt x="148" y="870"/>
                  <a:pt x="148" y="900"/>
                </a:cubicBezTo>
                <a:lnTo>
                  <a:pt x="148" y="989"/>
                </a:lnTo>
                <a:cubicBezTo>
                  <a:pt x="142" y="1012"/>
                  <a:pt x="142" y="1042"/>
                  <a:pt x="142" y="1065"/>
                </a:cubicBezTo>
                <a:cubicBezTo>
                  <a:pt x="142" y="1089"/>
                  <a:pt x="136" y="1107"/>
                  <a:pt x="136" y="1125"/>
                </a:cubicBezTo>
                <a:cubicBezTo>
                  <a:pt x="125" y="1154"/>
                  <a:pt x="125" y="1178"/>
                  <a:pt x="125" y="1178"/>
                </a:cubicBezTo>
                <a:cubicBezTo>
                  <a:pt x="125" y="1178"/>
                  <a:pt x="136" y="1154"/>
                  <a:pt x="148" y="1125"/>
                </a:cubicBezTo>
                <a:cubicBezTo>
                  <a:pt x="154" y="1107"/>
                  <a:pt x="166" y="1089"/>
                  <a:pt x="172" y="1065"/>
                </a:cubicBezTo>
                <a:cubicBezTo>
                  <a:pt x="172" y="1042"/>
                  <a:pt x="178" y="1018"/>
                  <a:pt x="184" y="989"/>
                </a:cubicBezTo>
                <a:cubicBezTo>
                  <a:pt x="184" y="965"/>
                  <a:pt x="184" y="929"/>
                  <a:pt x="196" y="900"/>
                </a:cubicBezTo>
                <a:cubicBezTo>
                  <a:pt x="202" y="870"/>
                  <a:pt x="202" y="835"/>
                  <a:pt x="202" y="799"/>
                </a:cubicBezTo>
                <a:cubicBezTo>
                  <a:pt x="196" y="734"/>
                  <a:pt x="196" y="651"/>
                  <a:pt x="178" y="575"/>
                </a:cubicBezTo>
                <a:cubicBezTo>
                  <a:pt x="172" y="498"/>
                  <a:pt x="154" y="421"/>
                  <a:pt x="136" y="356"/>
                </a:cubicBezTo>
                <a:cubicBezTo>
                  <a:pt x="119" y="291"/>
                  <a:pt x="101" y="220"/>
                  <a:pt x="77" y="172"/>
                </a:cubicBezTo>
                <a:cubicBezTo>
                  <a:pt x="42" y="6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1"/>
          <p:cNvSpPr/>
          <p:nvPr/>
        </p:nvSpPr>
        <p:spPr>
          <a:xfrm>
            <a:off x="8296681" y="626040"/>
            <a:ext cx="32220" cy="35753"/>
          </a:xfrm>
          <a:custGeom>
            <a:avLst/>
            <a:gdLst/>
            <a:ahLst/>
            <a:cxnLst/>
            <a:rect l="l" t="t" r="r" b="b"/>
            <a:pathLst>
              <a:path w="574" h="627" extrusionOk="0">
                <a:moveTo>
                  <a:pt x="0" y="0"/>
                </a:moveTo>
                <a:cubicBezTo>
                  <a:pt x="0" y="0"/>
                  <a:pt x="18" y="53"/>
                  <a:pt x="54" y="124"/>
                </a:cubicBezTo>
                <a:cubicBezTo>
                  <a:pt x="71" y="166"/>
                  <a:pt x="89" y="207"/>
                  <a:pt x="119" y="254"/>
                </a:cubicBezTo>
                <a:cubicBezTo>
                  <a:pt x="142" y="296"/>
                  <a:pt x="178" y="343"/>
                  <a:pt x="207" y="384"/>
                </a:cubicBezTo>
                <a:cubicBezTo>
                  <a:pt x="249" y="420"/>
                  <a:pt x="284" y="467"/>
                  <a:pt x="320" y="503"/>
                </a:cubicBezTo>
                <a:cubicBezTo>
                  <a:pt x="343" y="526"/>
                  <a:pt x="355" y="538"/>
                  <a:pt x="379" y="556"/>
                </a:cubicBezTo>
                <a:cubicBezTo>
                  <a:pt x="402" y="568"/>
                  <a:pt x="414" y="586"/>
                  <a:pt x="438" y="591"/>
                </a:cubicBezTo>
                <a:cubicBezTo>
                  <a:pt x="456" y="597"/>
                  <a:pt x="473" y="609"/>
                  <a:pt x="491" y="615"/>
                </a:cubicBezTo>
                <a:cubicBezTo>
                  <a:pt x="503" y="621"/>
                  <a:pt x="521" y="627"/>
                  <a:pt x="533" y="627"/>
                </a:cubicBezTo>
                <a:lnTo>
                  <a:pt x="574" y="627"/>
                </a:lnTo>
                <a:cubicBezTo>
                  <a:pt x="574" y="627"/>
                  <a:pt x="556" y="621"/>
                  <a:pt x="533" y="615"/>
                </a:cubicBezTo>
                <a:cubicBezTo>
                  <a:pt x="521" y="609"/>
                  <a:pt x="515" y="597"/>
                  <a:pt x="497" y="591"/>
                </a:cubicBezTo>
                <a:cubicBezTo>
                  <a:pt x="485" y="586"/>
                  <a:pt x="468" y="580"/>
                  <a:pt x="456" y="562"/>
                </a:cubicBezTo>
                <a:cubicBezTo>
                  <a:pt x="426" y="532"/>
                  <a:pt x="385" y="503"/>
                  <a:pt x="355" y="467"/>
                </a:cubicBezTo>
                <a:cubicBezTo>
                  <a:pt x="337" y="450"/>
                  <a:pt x="320" y="432"/>
                  <a:pt x="308" y="408"/>
                </a:cubicBezTo>
                <a:cubicBezTo>
                  <a:pt x="284" y="390"/>
                  <a:pt x="266" y="373"/>
                  <a:pt x="255" y="349"/>
                </a:cubicBezTo>
                <a:cubicBezTo>
                  <a:pt x="195" y="266"/>
                  <a:pt x="130" y="177"/>
                  <a:pt x="83" y="112"/>
                </a:cubicBezTo>
                <a:cubicBezTo>
                  <a:pt x="30" y="47"/>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1"/>
          <p:cNvSpPr/>
          <p:nvPr/>
        </p:nvSpPr>
        <p:spPr>
          <a:xfrm>
            <a:off x="8260813" y="633110"/>
            <a:ext cx="26943" cy="33757"/>
          </a:xfrm>
          <a:custGeom>
            <a:avLst/>
            <a:gdLst/>
            <a:ahLst/>
            <a:cxnLst/>
            <a:rect l="l" t="t" r="r" b="b"/>
            <a:pathLst>
              <a:path w="480" h="592" extrusionOk="0">
                <a:moveTo>
                  <a:pt x="1" y="0"/>
                </a:moveTo>
                <a:lnTo>
                  <a:pt x="1" y="0"/>
                </a:lnTo>
                <a:cubicBezTo>
                  <a:pt x="1" y="0"/>
                  <a:pt x="7" y="54"/>
                  <a:pt x="42" y="119"/>
                </a:cubicBezTo>
                <a:cubicBezTo>
                  <a:pt x="66" y="184"/>
                  <a:pt x="107" y="272"/>
                  <a:pt x="166" y="355"/>
                </a:cubicBezTo>
                <a:cubicBezTo>
                  <a:pt x="196" y="391"/>
                  <a:pt x="225" y="438"/>
                  <a:pt x="267" y="467"/>
                </a:cubicBezTo>
                <a:cubicBezTo>
                  <a:pt x="296" y="503"/>
                  <a:pt x="332" y="527"/>
                  <a:pt x="361" y="550"/>
                </a:cubicBezTo>
                <a:lnTo>
                  <a:pt x="403" y="568"/>
                </a:lnTo>
                <a:cubicBezTo>
                  <a:pt x="420" y="580"/>
                  <a:pt x="432" y="586"/>
                  <a:pt x="444" y="586"/>
                </a:cubicBezTo>
                <a:cubicBezTo>
                  <a:pt x="462" y="592"/>
                  <a:pt x="480" y="592"/>
                  <a:pt x="480" y="592"/>
                </a:cubicBezTo>
                <a:lnTo>
                  <a:pt x="450" y="580"/>
                </a:lnTo>
                <a:cubicBezTo>
                  <a:pt x="444" y="568"/>
                  <a:pt x="432" y="562"/>
                  <a:pt x="420" y="556"/>
                </a:cubicBezTo>
                <a:cubicBezTo>
                  <a:pt x="403" y="550"/>
                  <a:pt x="397" y="538"/>
                  <a:pt x="385" y="527"/>
                </a:cubicBezTo>
                <a:cubicBezTo>
                  <a:pt x="361" y="503"/>
                  <a:pt x="332" y="473"/>
                  <a:pt x="302" y="438"/>
                </a:cubicBezTo>
                <a:cubicBezTo>
                  <a:pt x="284" y="426"/>
                  <a:pt x="273" y="402"/>
                  <a:pt x="255" y="385"/>
                </a:cubicBezTo>
                <a:cubicBezTo>
                  <a:pt x="243" y="367"/>
                  <a:pt x="225" y="349"/>
                  <a:pt x="213" y="326"/>
                </a:cubicBezTo>
                <a:cubicBezTo>
                  <a:pt x="154" y="243"/>
                  <a:pt x="101" y="166"/>
                  <a:pt x="66" y="107"/>
                </a:cubicBezTo>
                <a:cubicBezTo>
                  <a:pt x="30" y="4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1"/>
          <p:cNvSpPr/>
          <p:nvPr/>
        </p:nvSpPr>
        <p:spPr>
          <a:xfrm>
            <a:off x="8371336" y="1410429"/>
            <a:ext cx="105641" cy="181160"/>
          </a:xfrm>
          <a:custGeom>
            <a:avLst/>
            <a:gdLst/>
            <a:ahLst/>
            <a:cxnLst/>
            <a:rect l="l" t="t" r="r" b="b"/>
            <a:pathLst>
              <a:path w="1882" h="3177" extrusionOk="0">
                <a:moveTo>
                  <a:pt x="971" y="0"/>
                </a:moveTo>
                <a:cubicBezTo>
                  <a:pt x="155" y="941"/>
                  <a:pt x="1" y="2478"/>
                  <a:pt x="462" y="2881"/>
                </a:cubicBezTo>
                <a:cubicBezTo>
                  <a:pt x="687" y="3076"/>
                  <a:pt x="864" y="3176"/>
                  <a:pt x="957" y="3176"/>
                </a:cubicBezTo>
                <a:cubicBezTo>
                  <a:pt x="1054" y="3176"/>
                  <a:pt x="1061" y="3070"/>
                  <a:pt x="941" y="2851"/>
                </a:cubicBezTo>
                <a:lnTo>
                  <a:pt x="941" y="2851"/>
                </a:lnTo>
                <a:cubicBezTo>
                  <a:pt x="1058" y="2928"/>
                  <a:pt x="1154" y="2967"/>
                  <a:pt x="1214" y="2967"/>
                </a:cubicBezTo>
                <a:cubicBezTo>
                  <a:pt x="1318" y="2967"/>
                  <a:pt x="1310" y="2850"/>
                  <a:pt x="1095" y="2620"/>
                </a:cubicBezTo>
                <a:lnTo>
                  <a:pt x="1095" y="2620"/>
                </a:lnTo>
                <a:cubicBezTo>
                  <a:pt x="1249" y="2696"/>
                  <a:pt x="1361" y="2728"/>
                  <a:pt x="1432" y="2728"/>
                </a:cubicBezTo>
                <a:cubicBezTo>
                  <a:pt x="1614" y="2728"/>
                  <a:pt x="1540" y="2520"/>
                  <a:pt x="1261" y="2265"/>
                </a:cubicBezTo>
                <a:lnTo>
                  <a:pt x="1261" y="2265"/>
                </a:lnTo>
                <a:cubicBezTo>
                  <a:pt x="1424" y="2356"/>
                  <a:pt x="1537" y="2394"/>
                  <a:pt x="1604" y="2394"/>
                </a:cubicBezTo>
                <a:cubicBezTo>
                  <a:pt x="1781" y="2394"/>
                  <a:pt x="1649" y="2132"/>
                  <a:pt x="1320" y="1846"/>
                </a:cubicBezTo>
                <a:cubicBezTo>
                  <a:pt x="1858" y="1343"/>
                  <a:pt x="1882" y="196"/>
                  <a:pt x="1882" y="196"/>
                </a:cubicBezTo>
                <a:lnTo>
                  <a:pt x="971" y="0"/>
                </a:lnTo>
                <a:close/>
              </a:path>
            </a:pathLst>
          </a:custGeom>
          <a:solidFill>
            <a:srgbClr val="BB8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1"/>
          <p:cNvSpPr/>
          <p:nvPr/>
        </p:nvSpPr>
        <p:spPr>
          <a:xfrm>
            <a:off x="8377005" y="730902"/>
            <a:ext cx="297164" cy="768945"/>
          </a:xfrm>
          <a:custGeom>
            <a:avLst/>
            <a:gdLst/>
            <a:ahLst/>
            <a:cxnLst/>
            <a:rect l="l" t="t" r="r" b="b"/>
            <a:pathLst>
              <a:path w="5294" h="13485" extrusionOk="0">
                <a:moveTo>
                  <a:pt x="3165" y="0"/>
                </a:moveTo>
                <a:lnTo>
                  <a:pt x="1" y="1834"/>
                </a:lnTo>
                <a:lnTo>
                  <a:pt x="1727" y="7322"/>
                </a:lnTo>
                <a:cubicBezTo>
                  <a:pt x="1248" y="8895"/>
                  <a:pt x="775" y="9901"/>
                  <a:pt x="125" y="11917"/>
                </a:cubicBezTo>
                <a:cubicBezTo>
                  <a:pt x="48" y="12166"/>
                  <a:pt x="1793" y="13360"/>
                  <a:pt x="2029" y="13485"/>
                </a:cubicBezTo>
                <a:lnTo>
                  <a:pt x="4560" y="9280"/>
                </a:lnTo>
                <a:cubicBezTo>
                  <a:pt x="5294" y="7896"/>
                  <a:pt x="4614" y="6606"/>
                  <a:pt x="4347" y="5205"/>
                </a:cubicBezTo>
                <a:cubicBezTo>
                  <a:pt x="4123" y="4016"/>
                  <a:pt x="3756" y="1372"/>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1"/>
          <p:cNvSpPr/>
          <p:nvPr/>
        </p:nvSpPr>
        <p:spPr>
          <a:xfrm>
            <a:off x="8393620" y="1383115"/>
            <a:ext cx="114903" cy="76239"/>
          </a:xfrm>
          <a:custGeom>
            <a:avLst/>
            <a:gdLst/>
            <a:ahLst/>
            <a:cxnLst/>
            <a:rect l="l" t="t" r="r" b="b"/>
            <a:pathLst>
              <a:path w="2047" h="1337" extrusionOk="0">
                <a:moveTo>
                  <a:pt x="0" y="0"/>
                </a:moveTo>
                <a:cubicBezTo>
                  <a:pt x="0" y="0"/>
                  <a:pt x="119" y="89"/>
                  <a:pt x="308" y="225"/>
                </a:cubicBezTo>
                <a:cubicBezTo>
                  <a:pt x="402" y="290"/>
                  <a:pt x="515" y="361"/>
                  <a:pt x="633" y="444"/>
                </a:cubicBezTo>
                <a:cubicBezTo>
                  <a:pt x="757" y="527"/>
                  <a:pt x="887" y="615"/>
                  <a:pt x="1012" y="692"/>
                </a:cubicBezTo>
                <a:cubicBezTo>
                  <a:pt x="1136" y="775"/>
                  <a:pt x="1272" y="864"/>
                  <a:pt x="1390" y="941"/>
                </a:cubicBezTo>
                <a:cubicBezTo>
                  <a:pt x="1508" y="1018"/>
                  <a:pt x="1627" y="1089"/>
                  <a:pt x="1721" y="1148"/>
                </a:cubicBezTo>
                <a:cubicBezTo>
                  <a:pt x="1910" y="1266"/>
                  <a:pt x="2047" y="1337"/>
                  <a:pt x="2047" y="1337"/>
                </a:cubicBezTo>
                <a:cubicBezTo>
                  <a:pt x="2047" y="1337"/>
                  <a:pt x="1922" y="1248"/>
                  <a:pt x="1733" y="1118"/>
                </a:cubicBezTo>
                <a:cubicBezTo>
                  <a:pt x="1638" y="1047"/>
                  <a:pt x="1526" y="976"/>
                  <a:pt x="1408" y="893"/>
                </a:cubicBezTo>
                <a:cubicBezTo>
                  <a:pt x="1284" y="811"/>
                  <a:pt x="1159" y="722"/>
                  <a:pt x="1035" y="645"/>
                </a:cubicBezTo>
                <a:cubicBezTo>
                  <a:pt x="905" y="562"/>
                  <a:pt x="775" y="473"/>
                  <a:pt x="657" y="397"/>
                </a:cubicBezTo>
                <a:cubicBezTo>
                  <a:pt x="538" y="320"/>
                  <a:pt x="420" y="249"/>
                  <a:pt x="326" y="195"/>
                </a:cubicBezTo>
                <a:cubicBezTo>
                  <a:pt x="130" y="77"/>
                  <a:pt x="0" y="0"/>
                  <a:pt x="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1"/>
          <p:cNvSpPr/>
          <p:nvPr/>
        </p:nvSpPr>
        <p:spPr>
          <a:xfrm>
            <a:off x="8431117" y="1531143"/>
            <a:ext cx="14651" cy="12203"/>
          </a:xfrm>
          <a:custGeom>
            <a:avLst/>
            <a:gdLst/>
            <a:ahLst/>
            <a:cxnLst/>
            <a:rect l="l" t="t" r="r" b="b"/>
            <a:pathLst>
              <a:path w="261" h="214" extrusionOk="0">
                <a:moveTo>
                  <a:pt x="1" y="1"/>
                </a:moveTo>
                <a:cubicBezTo>
                  <a:pt x="1" y="1"/>
                  <a:pt x="18" y="12"/>
                  <a:pt x="30" y="42"/>
                </a:cubicBezTo>
                <a:cubicBezTo>
                  <a:pt x="48" y="66"/>
                  <a:pt x="77" y="95"/>
                  <a:pt x="113" y="125"/>
                </a:cubicBezTo>
                <a:cubicBezTo>
                  <a:pt x="142" y="154"/>
                  <a:pt x="178" y="178"/>
                  <a:pt x="208" y="190"/>
                </a:cubicBezTo>
                <a:cubicBezTo>
                  <a:pt x="237" y="208"/>
                  <a:pt x="261" y="214"/>
                  <a:pt x="261" y="214"/>
                </a:cubicBezTo>
                <a:cubicBezTo>
                  <a:pt x="261" y="214"/>
                  <a:pt x="255" y="190"/>
                  <a:pt x="231" y="172"/>
                </a:cubicBezTo>
                <a:cubicBezTo>
                  <a:pt x="219" y="148"/>
                  <a:pt x="190" y="119"/>
                  <a:pt x="148" y="89"/>
                </a:cubicBezTo>
                <a:cubicBezTo>
                  <a:pt x="119" y="60"/>
                  <a:pt x="83" y="36"/>
                  <a:pt x="54" y="24"/>
                </a:cubicBezTo>
                <a:cubicBezTo>
                  <a:pt x="24" y="7"/>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1"/>
          <p:cNvSpPr/>
          <p:nvPr/>
        </p:nvSpPr>
        <p:spPr>
          <a:xfrm>
            <a:off x="8424156" y="1550017"/>
            <a:ext cx="14987" cy="12203"/>
          </a:xfrm>
          <a:custGeom>
            <a:avLst/>
            <a:gdLst/>
            <a:ahLst/>
            <a:cxnLst/>
            <a:rect l="l" t="t" r="r" b="b"/>
            <a:pathLst>
              <a:path w="267" h="214" extrusionOk="0">
                <a:moveTo>
                  <a:pt x="0" y="1"/>
                </a:moveTo>
                <a:cubicBezTo>
                  <a:pt x="0" y="1"/>
                  <a:pt x="0" y="24"/>
                  <a:pt x="6" y="48"/>
                </a:cubicBezTo>
                <a:cubicBezTo>
                  <a:pt x="24" y="84"/>
                  <a:pt x="54" y="119"/>
                  <a:pt x="89" y="149"/>
                </a:cubicBezTo>
                <a:cubicBezTo>
                  <a:pt x="95" y="155"/>
                  <a:pt x="113" y="166"/>
                  <a:pt x="119" y="172"/>
                </a:cubicBezTo>
                <a:cubicBezTo>
                  <a:pt x="125" y="178"/>
                  <a:pt x="142" y="178"/>
                  <a:pt x="148" y="184"/>
                </a:cubicBezTo>
                <a:cubicBezTo>
                  <a:pt x="172" y="202"/>
                  <a:pt x="196" y="208"/>
                  <a:pt x="207" y="208"/>
                </a:cubicBezTo>
                <a:cubicBezTo>
                  <a:pt x="243" y="214"/>
                  <a:pt x="266" y="214"/>
                  <a:pt x="266" y="214"/>
                </a:cubicBezTo>
                <a:cubicBezTo>
                  <a:pt x="266" y="214"/>
                  <a:pt x="261" y="214"/>
                  <a:pt x="255" y="208"/>
                </a:cubicBezTo>
                <a:cubicBezTo>
                  <a:pt x="243" y="208"/>
                  <a:pt x="237" y="196"/>
                  <a:pt x="225" y="184"/>
                </a:cubicBezTo>
                <a:cubicBezTo>
                  <a:pt x="201" y="166"/>
                  <a:pt x="166" y="143"/>
                  <a:pt x="136" y="113"/>
                </a:cubicBezTo>
                <a:cubicBezTo>
                  <a:pt x="95" y="90"/>
                  <a:pt x="65" y="60"/>
                  <a:pt x="48" y="36"/>
                </a:cubicBezTo>
                <a:cubicBezTo>
                  <a:pt x="18" y="19"/>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1"/>
          <p:cNvSpPr/>
          <p:nvPr/>
        </p:nvSpPr>
        <p:spPr>
          <a:xfrm>
            <a:off x="8414165" y="1563532"/>
            <a:ext cx="14370" cy="11861"/>
          </a:xfrm>
          <a:custGeom>
            <a:avLst/>
            <a:gdLst/>
            <a:ahLst/>
            <a:cxnLst/>
            <a:rect l="l" t="t" r="r" b="b"/>
            <a:pathLst>
              <a:path w="256" h="208" extrusionOk="0">
                <a:moveTo>
                  <a:pt x="1" y="0"/>
                </a:moveTo>
                <a:cubicBezTo>
                  <a:pt x="1" y="0"/>
                  <a:pt x="1" y="24"/>
                  <a:pt x="7" y="60"/>
                </a:cubicBezTo>
                <a:cubicBezTo>
                  <a:pt x="25" y="89"/>
                  <a:pt x="48" y="125"/>
                  <a:pt x="84" y="154"/>
                </a:cubicBezTo>
                <a:cubicBezTo>
                  <a:pt x="119" y="184"/>
                  <a:pt x="167" y="201"/>
                  <a:pt x="196" y="207"/>
                </a:cubicBezTo>
                <a:lnTo>
                  <a:pt x="255" y="207"/>
                </a:lnTo>
                <a:cubicBezTo>
                  <a:pt x="255" y="207"/>
                  <a:pt x="243" y="207"/>
                  <a:pt x="237" y="201"/>
                </a:cubicBezTo>
                <a:cubicBezTo>
                  <a:pt x="232" y="196"/>
                  <a:pt x="226" y="184"/>
                  <a:pt x="208" y="178"/>
                </a:cubicBezTo>
                <a:lnTo>
                  <a:pt x="119" y="113"/>
                </a:lnTo>
                <a:cubicBezTo>
                  <a:pt x="90" y="83"/>
                  <a:pt x="60" y="60"/>
                  <a:pt x="36" y="3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8249530" y="463471"/>
            <a:ext cx="19646" cy="24348"/>
          </a:xfrm>
          <a:custGeom>
            <a:avLst/>
            <a:gdLst/>
            <a:ahLst/>
            <a:cxnLst/>
            <a:rect l="l" t="t" r="r" b="b"/>
            <a:pathLst>
              <a:path w="350" h="427" extrusionOk="0">
                <a:moveTo>
                  <a:pt x="172" y="0"/>
                </a:moveTo>
                <a:cubicBezTo>
                  <a:pt x="71" y="0"/>
                  <a:pt x="1" y="95"/>
                  <a:pt x="1" y="213"/>
                </a:cubicBezTo>
                <a:cubicBezTo>
                  <a:pt x="1" y="332"/>
                  <a:pt x="83" y="426"/>
                  <a:pt x="178" y="426"/>
                </a:cubicBezTo>
                <a:cubicBezTo>
                  <a:pt x="273" y="426"/>
                  <a:pt x="349" y="332"/>
                  <a:pt x="349" y="213"/>
                </a:cubicBezTo>
                <a:cubicBezTo>
                  <a:pt x="349" y="95"/>
                  <a:pt x="267"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8168869" y="459080"/>
            <a:ext cx="13303" cy="24691"/>
          </a:xfrm>
          <a:custGeom>
            <a:avLst/>
            <a:gdLst/>
            <a:ahLst/>
            <a:cxnLst/>
            <a:rect l="l" t="t" r="r" b="b"/>
            <a:pathLst>
              <a:path w="237" h="433" extrusionOk="0">
                <a:moveTo>
                  <a:pt x="113" y="1"/>
                </a:moveTo>
                <a:cubicBezTo>
                  <a:pt x="54" y="1"/>
                  <a:pt x="0" y="95"/>
                  <a:pt x="0" y="213"/>
                </a:cubicBezTo>
                <a:cubicBezTo>
                  <a:pt x="0" y="332"/>
                  <a:pt x="60" y="432"/>
                  <a:pt x="130" y="432"/>
                </a:cubicBezTo>
                <a:cubicBezTo>
                  <a:pt x="190" y="432"/>
                  <a:pt x="237" y="332"/>
                  <a:pt x="237" y="213"/>
                </a:cubicBezTo>
                <a:cubicBezTo>
                  <a:pt x="231" y="95"/>
                  <a:pt x="17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8200415" y="534976"/>
            <a:ext cx="46534" cy="18418"/>
          </a:xfrm>
          <a:custGeom>
            <a:avLst/>
            <a:gdLst/>
            <a:ahLst/>
            <a:cxnLst/>
            <a:rect l="l" t="t" r="r" b="b"/>
            <a:pathLst>
              <a:path w="829" h="323" extrusionOk="0">
                <a:moveTo>
                  <a:pt x="828" y="0"/>
                </a:moveTo>
                <a:lnTo>
                  <a:pt x="828" y="0"/>
                </a:lnTo>
                <a:cubicBezTo>
                  <a:pt x="751" y="36"/>
                  <a:pt x="609" y="89"/>
                  <a:pt x="426" y="95"/>
                </a:cubicBezTo>
                <a:cubicBezTo>
                  <a:pt x="407" y="96"/>
                  <a:pt x="388" y="97"/>
                  <a:pt x="370" y="97"/>
                </a:cubicBezTo>
                <a:cubicBezTo>
                  <a:pt x="203" y="97"/>
                  <a:pt x="75" y="51"/>
                  <a:pt x="0" y="24"/>
                </a:cubicBezTo>
                <a:lnTo>
                  <a:pt x="0" y="24"/>
                </a:lnTo>
                <a:cubicBezTo>
                  <a:pt x="69" y="225"/>
                  <a:pt x="234" y="323"/>
                  <a:pt x="402" y="323"/>
                </a:cubicBezTo>
                <a:cubicBezTo>
                  <a:pt x="579" y="323"/>
                  <a:pt x="758" y="213"/>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8244871" y="519466"/>
            <a:ext cx="15998" cy="45561"/>
          </a:xfrm>
          <a:custGeom>
            <a:avLst/>
            <a:gdLst/>
            <a:ahLst/>
            <a:cxnLst/>
            <a:rect l="l" t="t" r="r" b="b"/>
            <a:pathLst>
              <a:path w="285" h="799" extrusionOk="0">
                <a:moveTo>
                  <a:pt x="1" y="0"/>
                </a:moveTo>
                <a:cubicBezTo>
                  <a:pt x="1" y="0"/>
                  <a:pt x="48" y="36"/>
                  <a:pt x="95" y="101"/>
                </a:cubicBezTo>
                <a:cubicBezTo>
                  <a:pt x="119" y="130"/>
                  <a:pt x="143" y="178"/>
                  <a:pt x="166" y="219"/>
                </a:cubicBezTo>
                <a:cubicBezTo>
                  <a:pt x="178" y="243"/>
                  <a:pt x="184" y="272"/>
                  <a:pt x="196" y="296"/>
                </a:cubicBezTo>
                <a:cubicBezTo>
                  <a:pt x="202" y="320"/>
                  <a:pt x="208" y="349"/>
                  <a:pt x="214" y="367"/>
                </a:cubicBezTo>
                <a:cubicBezTo>
                  <a:pt x="225" y="396"/>
                  <a:pt x="231" y="420"/>
                  <a:pt x="231" y="450"/>
                </a:cubicBezTo>
                <a:cubicBezTo>
                  <a:pt x="231" y="473"/>
                  <a:pt x="237" y="503"/>
                  <a:pt x="237" y="527"/>
                </a:cubicBezTo>
                <a:lnTo>
                  <a:pt x="237" y="598"/>
                </a:lnTo>
                <a:cubicBezTo>
                  <a:pt x="231" y="621"/>
                  <a:pt x="231" y="645"/>
                  <a:pt x="231" y="663"/>
                </a:cubicBezTo>
                <a:cubicBezTo>
                  <a:pt x="231" y="704"/>
                  <a:pt x="225" y="739"/>
                  <a:pt x="225" y="763"/>
                </a:cubicBezTo>
                <a:cubicBezTo>
                  <a:pt x="214" y="781"/>
                  <a:pt x="214" y="799"/>
                  <a:pt x="214" y="799"/>
                </a:cubicBezTo>
                <a:cubicBezTo>
                  <a:pt x="214" y="799"/>
                  <a:pt x="225" y="781"/>
                  <a:pt x="231" y="763"/>
                </a:cubicBezTo>
                <a:cubicBezTo>
                  <a:pt x="237" y="739"/>
                  <a:pt x="255" y="710"/>
                  <a:pt x="261" y="663"/>
                </a:cubicBezTo>
                <a:cubicBezTo>
                  <a:pt x="267" y="645"/>
                  <a:pt x="267" y="621"/>
                  <a:pt x="273" y="598"/>
                </a:cubicBezTo>
                <a:cubicBezTo>
                  <a:pt x="273" y="574"/>
                  <a:pt x="285" y="556"/>
                  <a:pt x="285" y="527"/>
                </a:cubicBezTo>
                <a:lnTo>
                  <a:pt x="285" y="444"/>
                </a:lnTo>
                <a:cubicBezTo>
                  <a:pt x="273" y="414"/>
                  <a:pt x="273" y="385"/>
                  <a:pt x="267" y="355"/>
                </a:cubicBezTo>
                <a:cubicBezTo>
                  <a:pt x="261" y="325"/>
                  <a:pt x="255" y="302"/>
                  <a:pt x="243" y="272"/>
                </a:cubicBezTo>
                <a:cubicBezTo>
                  <a:pt x="231" y="249"/>
                  <a:pt x="225" y="219"/>
                  <a:pt x="208" y="201"/>
                </a:cubicBezTo>
                <a:cubicBezTo>
                  <a:pt x="184" y="148"/>
                  <a:pt x="149" y="113"/>
                  <a:pt x="119" y="83"/>
                </a:cubicBezTo>
                <a:cubicBezTo>
                  <a:pt x="54" y="2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8245208" y="565654"/>
            <a:ext cx="89699" cy="55711"/>
          </a:xfrm>
          <a:custGeom>
            <a:avLst/>
            <a:gdLst/>
            <a:ahLst/>
            <a:cxnLst/>
            <a:rect l="l" t="t" r="r" b="b"/>
            <a:pathLst>
              <a:path w="1598" h="977" extrusionOk="0">
                <a:moveTo>
                  <a:pt x="1597" y="0"/>
                </a:moveTo>
                <a:cubicBezTo>
                  <a:pt x="1597" y="1"/>
                  <a:pt x="1591" y="31"/>
                  <a:pt x="1568" y="83"/>
                </a:cubicBezTo>
                <a:cubicBezTo>
                  <a:pt x="1562" y="107"/>
                  <a:pt x="1556" y="142"/>
                  <a:pt x="1532" y="172"/>
                </a:cubicBezTo>
                <a:cubicBezTo>
                  <a:pt x="1521" y="202"/>
                  <a:pt x="1497" y="237"/>
                  <a:pt x="1473" y="284"/>
                </a:cubicBezTo>
                <a:cubicBezTo>
                  <a:pt x="1444" y="320"/>
                  <a:pt x="1420" y="367"/>
                  <a:pt x="1385" y="403"/>
                </a:cubicBezTo>
                <a:lnTo>
                  <a:pt x="1325" y="462"/>
                </a:lnTo>
                <a:lnTo>
                  <a:pt x="1296" y="491"/>
                </a:lnTo>
                <a:lnTo>
                  <a:pt x="1266" y="521"/>
                </a:lnTo>
                <a:cubicBezTo>
                  <a:pt x="1243" y="539"/>
                  <a:pt x="1225" y="556"/>
                  <a:pt x="1201" y="580"/>
                </a:cubicBezTo>
                <a:cubicBezTo>
                  <a:pt x="1178" y="592"/>
                  <a:pt x="1148" y="616"/>
                  <a:pt x="1124" y="627"/>
                </a:cubicBezTo>
                <a:cubicBezTo>
                  <a:pt x="1077" y="669"/>
                  <a:pt x="1018" y="698"/>
                  <a:pt x="965" y="728"/>
                </a:cubicBezTo>
                <a:cubicBezTo>
                  <a:pt x="905" y="752"/>
                  <a:pt x="852" y="775"/>
                  <a:pt x="793" y="799"/>
                </a:cubicBezTo>
                <a:cubicBezTo>
                  <a:pt x="734" y="822"/>
                  <a:pt x="681" y="846"/>
                  <a:pt x="622" y="858"/>
                </a:cubicBezTo>
                <a:cubicBezTo>
                  <a:pt x="515" y="888"/>
                  <a:pt x="409" y="917"/>
                  <a:pt x="314" y="935"/>
                </a:cubicBezTo>
                <a:cubicBezTo>
                  <a:pt x="225" y="959"/>
                  <a:pt x="143" y="964"/>
                  <a:pt x="89" y="970"/>
                </a:cubicBezTo>
                <a:cubicBezTo>
                  <a:pt x="30" y="976"/>
                  <a:pt x="1" y="976"/>
                  <a:pt x="1" y="976"/>
                </a:cubicBezTo>
                <a:lnTo>
                  <a:pt x="83" y="976"/>
                </a:lnTo>
                <a:cubicBezTo>
                  <a:pt x="137" y="976"/>
                  <a:pt x="219" y="976"/>
                  <a:pt x="314" y="964"/>
                </a:cubicBezTo>
                <a:lnTo>
                  <a:pt x="468" y="941"/>
                </a:lnTo>
                <a:cubicBezTo>
                  <a:pt x="527" y="935"/>
                  <a:pt x="580" y="917"/>
                  <a:pt x="639" y="905"/>
                </a:cubicBezTo>
                <a:cubicBezTo>
                  <a:pt x="698" y="882"/>
                  <a:pt x="758" y="870"/>
                  <a:pt x="817" y="846"/>
                </a:cubicBezTo>
                <a:cubicBezTo>
                  <a:pt x="876" y="822"/>
                  <a:pt x="935" y="793"/>
                  <a:pt x="994" y="769"/>
                </a:cubicBezTo>
                <a:cubicBezTo>
                  <a:pt x="1042" y="734"/>
                  <a:pt x="1101" y="704"/>
                  <a:pt x="1154" y="669"/>
                </a:cubicBezTo>
                <a:cubicBezTo>
                  <a:pt x="1178" y="651"/>
                  <a:pt x="1207" y="633"/>
                  <a:pt x="1231" y="616"/>
                </a:cubicBezTo>
                <a:cubicBezTo>
                  <a:pt x="1249" y="592"/>
                  <a:pt x="1272" y="580"/>
                  <a:pt x="1296" y="556"/>
                </a:cubicBezTo>
                <a:cubicBezTo>
                  <a:pt x="1349" y="521"/>
                  <a:pt x="1379" y="474"/>
                  <a:pt x="1414" y="432"/>
                </a:cubicBezTo>
                <a:cubicBezTo>
                  <a:pt x="1444" y="385"/>
                  <a:pt x="1467" y="338"/>
                  <a:pt x="1497" y="296"/>
                </a:cubicBezTo>
                <a:cubicBezTo>
                  <a:pt x="1521" y="255"/>
                  <a:pt x="1532" y="219"/>
                  <a:pt x="1550" y="178"/>
                </a:cubicBezTo>
                <a:cubicBezTo>
                  <a:pt x="1562" y="142"/>
                  <a:pt x="1568" y="113"/>
                  <a:pt x="1580" y="83"/>
                </a:cubicBezTo>
                <a:cubicBezTo>
                  <a:pt x="1591" y="31"/>
                  <a:pt x="1597" y="1"/>
                  <a:pt x="1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8180488" y="526195"/>
            <a:ext cx="8027" cy="32104"/>
          </a:xfrm>
          <a:custGeom>
            <a:avLst/>
            <a:gdLst/>
            <a:ahLst/>
            <a:cxnLst/>
            <a:rect l="l" t="t" r="r" b="b"/>
            <a:pathLst>
              <a:path w="143" h="563" extrusionOk="0">
                <a:moveTo>
                  <a:pt x="142" y="0"/>
                </a:moveTo>
                <a:lnTo>
                  <a:pt x="142" y="0"/>
                </a:lnTo>
                <a:cubicBezTo>
                  <a:pt x="142" y="0"/>
                  <a:pt x="113" y="24"/>
                  <a:pt x="71" y="66"/>
                </a:cubicBezTo>
                <a:cubicBezTo>
                  <a:pt x="54" y="89"/>
                  <a:pt x="42" y="119"/>
                  <a:pt x="24" y="154"/>
                </a:cubicBezTo>
                <a:cubicBezTo>
                  <a:pt x="24" y="166"/>
                  <a:pt x="18" y="184"/>
                  <a:pt x="12" y="207"/>
                </a:cubicBezTo>
                <a:cubicBezTo>
                  <a:pt x="12" y="225"/>
                  <a:pt x="0" y="243"/>
                  <a:pt x="0" y="267"/>
                </a:cubicBezTo>
                <a:lnTo>
                  <a:pt x="0" y="326"/>
                </a:lnTo>
                <a:cubicBezTo>
                  <a:pt x="0" y="343"/>
                  <a:pt x="12" y="367"/>
                  <a:pt x="12" y="385"/>
                </a:cubicBezTo>
                <a:cubicBezTo>
                  <a:pt x="12" y="409"/>
                  <a:pt x="18" y="420"/>
                  <a:pt x="24" y="432"/>
                </a:cubicBezTo>
                <a:lnTo>
                  <a:pt x="48" y="480"/>
                </a:lnTo>
                <a:cubicBezTo>
                  <a:pt x="54" y="509"/>
                  <a:pt x="77" y="527"/>
                  <a:pt x="83" y="539"/>
                </a:cubicBezTo>
                <a:cubicBezTo>
                  <a:pt x="89" y="556"/>
                  <a:pt x="101" y="562"/>
                  <a:pt x="101" y="562"/>
                </a:cubicBezTo>
                <a:cubicBezTo>
                  <a:pt x="101" y="562"/>
                  <a:pt x="101" y="556"/>
                  <a:pt x="89" y="539"/>
                </a:cubicBezTo>
                <a:cubicBezTo>
                  <a:pt x="89" y="533"/>
                  <a:pt x="89" y="515"/>
                  <a:pt x="83" y="509"/>
                </a:cubicBezTo>
                <a:cubicBezTo>
                  <a:pt x="83" y="497"/>
                  <a:pt x="83" y="485"/>
                  <a:pt x="77" y="474"/>
                </a:cubicBezTo>
                <a:cubicBezTo>
                  <a:pt x="77" y="456"/>
                  <a:pt x="71" y="444"/>
                  <a:pt x="71" y="426"/>
                </a:cubicBezTo>
                <a:cubicBezTo>
                  <a:pt x="71" y="414"/>
                  <a:pt x="60" y="397"/>
                  <a:pt x="60" y="385"/>
                </a:cubicBezTo>
                <a:cubicBezTo>
                  <a:pt x="60" y="343"/>
                  <a:pt x="54" y="320"/>
                  <a:pt x="60" y="278"/>
                </a:cubicBezTo>
                <a:cubicBezTo>
                  <a:pt x="60" y="243"/>
                  <a:pt x="71" y="207"/>
                  <a:pt x="77" y="178"/>
                </a:cubicBezTo>
                <a:cubicBezTo>
                  <a:pt x="83" y="148"/>
                  <a:pt x="101" y="113"/>
                  <a:pt x="107" y="89"/>
                </a:cubicBezTo>
                <a:cubicBezTo>
                  <a:pt x="125" y="36"/>
                  <a:pt x="142" y="1"/>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8165894" y="512681"/>
            <a:ext cx="12630" cy="23664"/>
          </a:xfrm>
          <a:custGeom>
            <a:avLst/>
            <a:gdLst/>
            <a:ahLst/>
            <a:cxnLst/>
            <a:rect l="l" t="t" r="r" b="b"/>
            <a:pathLst>
              <a:path w="225" h="415" extrusionOk="0">
                <a:moveTo>
                  <a:pt x="225" y="1"/>
                </a:moveTo>
                <a:cubicBezTo>
                  <a:pt x="225" y="1"/>
                  <a:pt x="195" y="13"/>
                  <a:pt x="160" y="36"/>
                </a:cubicBezTo>
                <a:cubicBezTo>
                  <a:pt x="142" y="54"/>
                  <a:pt x="118" y="66"/>
                  <a:pt x="101" y="90"/>
                </a:cubicBezTo>
                <a:cubicBezTo>
                  <a:pt x="77" y="101"/>
                  <a:pt x="53" y="131"/>
                  <a:pt x="42" y="161"/>
                </a:cubicBezTo>
                <a:cubicBezTo>
                  <a:pt x="24" y="190"/>
                  <a:pt x="18" y="220"/>
                  <a:pt x="12" y="249"/>
                </a:cubicBezTo>
                <a:cubicBezTo>
                  <a:pt x="0" y="279"/>
                  <a:pt x="0" y="308"/>
                  <a:pt x="12" y="332"/>
                </a:cubicBezTo>
                <a:cubicBezTo>
                  <a:pt x="12" y="362"/>
                  <a:pt x="18" y="379"/>
                  <a:pt x="24" y="391"/>
                </a:cubicBezTo>
                <a:cubicBezTo>
                  <a:pt x="24" y="409"/>
                  <a:pt x="30" y="415"/>
                  <a:pt x="30" y="415"/>
                </a:cubicBezTo>
                <a:lnTo>
                  <a:pt x="30" y="391"/>
                </a:lnTo>
                <a:lnTo>
                  <a:pt x="30" y="368"/>
                </a:lnTo>
                <a:cubicBezTo>
                  <a:pt x="42" y="362"/>
                  <a:pt x="42" y="350"/>
                  <a:pt x="42" y="338"/>
                </a:cubicBezTo>
                <a:cubicBezTo>
                  <a:pt x="42" y="326"/>
                  <a:pt x="47" y="320"/>
                  <a:pt x="47" y="303"/>
                </a:cubicBezTo>
                <a:cubicBezTo>
                  <a:pt x="47" y="291"/>
                  <a:pt x="47" y="279"/>
                  <a:pt x="53" y="267"/>
                </a:cubicBezTo>
                <a:cubicBezTo>
                  <a:pt x="53" y="249"/>
                  <a:pt x="65" y="243"/>
                  <a:pt x="71" y="232"/>
                </a:cubicBezTo>
                <a:cubicBezTo>
                  <a:pt x="77" y="214"/>
                  <a:pt x="83" y="208"/>
                  <a:pt x="89" y="190"/>
                </a:cubicBezTo>
                <a:cubicBezTo>
                  <a:pt x="124" y="143"/>
                  <a:pt x="154" y="96"/>
                  <a:pt x="183" y="60"/>
                </a:cubicBezTo>
                <a:cubicBezTo>
                  <a:pt x="201" y="25"/>
                  <a:pt x="225"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8259802" y="505952"/>
            <a:ext cx="15998" cy="25717"/>
          </a:xfrm>
          <a:custGeom>
            <a:avLst/>
            <a:gdLst/>
            <a:ahLst/>
            <a:cxnLst/>
            <a:rect l="l" t="t" r="r" b="b"/>
            <a:pathLst>
              <a:path w="285" h="451" extrusionOk="0">
                <a:moveTo>
                  <a:pt x="1" y="1"/>
                </a:moveTo>
                <a:cubicBezTo>
                  <a:pt x="1" y="1"/>
                  <a:pt x="30" y="24"/>
                  <a:pt x="66" y="54"/>
                </a:cubicBezTo>
                <a:cubicBezTo>
                  <a:pt x="95" y="89"/>
                  <a:pt x="143" y="143"/>
                  <a:pt x="172" y="202"/>
                </a:cubicBezTo>
                <a:lnTo>
                  <a:pt x="214" y="290"/>
                </a:lnTo>
                <a:cubicBezTo>
                  <a:pt x="231" y="320"/>
                  <a:pt x="243" y="350"/>
                  <a:pt x="255" y="367"/>
                </a:cubicBezTo>
                <a:cubicBezTo>
                  <a:pt x="261" y="391"/>
                  <a:pt x="267" y="415"/>
                  <a:pt x="273" y="426"/>
                </a:cubicBezTo>
                <a:cubicBezTo>
                  <a:pt x="273" y="444"/>
                  <a:pt x="285" y="450"/>
                  <a:pt x="285" y="450"/>
                </a:cubicBezTo>
                <a:lnTo>
                  <a:pt x="285" y="426"/>
                </a:lnTo>
                <a:cubicBezTo>
                  <a:pt x="273" y="415"/>
                  <a:pt x="285" y="385"/>
                  <a:pt x="273" y="361"/>
                </a:cubicBezTo>
                <a:lnTo>
                  <a:pt x="255" y="273"/>
                </a:lnTo>
                <a:cubicBezTo>
                  <a:pt x="237" y="243"/>
                  <a:pt x="226" y="208"/>
                  <a:pt x="208" y="178"/>
                </a:cubicBezTo>
                <a:cubicBezTo>
                  <a:pt x="196" y="148"/>
                  <a:pt x="172" y="119"/>
                  <a:pt x="149" y="95"/>
                </a:cubicBezTo>
                <a:cubicBezTo>
                  <a:pt x="125" y="72"/>
                  <a:pt x="107" y="54"/>
                  <a:pt x="84" y="36"/>
                </a:cubicBezTo>
                <a:cubicBezTo>
                  <a:pt x="36" y="7"/>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41"/>
          <p:cNvGrpSpPr/>
          <p:nvPr/>
        </p:nvGrpSpPr>
        <p:grpSpPr>
          <a:xfrm>
            <a:off x="8115768" y="295200"/>
            <a:ext cx="354922" cy="257339"/>
            <a:chOff x="7367301" y="1430049"/>
            <a:chExt cx="506959" cy="361838"/>
          </a:xfrm>
        </p:grpSpPr>
        <p:sp>
          <p:nvSpPr>
            <p:cNvPr id="656" name="Google Shape;656;p41"/>
            <p:cNvSpPr/>
            <p:nvPr/>
          </p:nvSpPr>
          <p:spPr>
            <a:xfrm>
              <a:off x="7414204" y="1529148"/>
              <a:ext cx="198279" cy="41291"/>
            </a:xfrm>
            <a:custGeom>
              <a:avLst/>
              <a:gdLst/>
              <a:ahLst/>
              <a:cxnLst/>
              <a:rect l="l" t="t" r="r" b="b"/>
              <a:pathLst>
                <a:path w="2473" h="515" extrusionOk="0">
                  <a:moveTo>
                    <a:pt x="1" y="0"/>
                  </a:moveTo>
                  <a:cubicBezTo>
                    <a:pt x="1" y="0"/>
                    <a:pt x="30" y="30"/>
                    <a:pt x="89" y="65"/>
                  </a:cubicBezTo>
                  <a:cubicBezTo>
                    <a:pt x="113" y="89"/>
                    <a:pt x="148" y="107"/>
                    <a:pt x="196" y="136"/>
                  </a:cubicBezTo>
                  <a:cubicBezTo>
                    <a:pt x="237" y="160"/>
                    <a:pt x="290" y="190"/>
                    <a:pt x="344" y="219"/>
                  </a:cubicBezTo>
                  <a:cubicBezTo>
                    <a:pt x="391" y="249"/>
                    <a:pt x="450" y="278"/>
                    <a:pt x="521" y="308"/>
                  </a:cubicBezTo>
                  <a:cubicBezTo>
                    <a:pt x="586" y="337"/>
                    <a:pt x="651" y="367"/>
                    <a:pt x="728" y="391"/>
                  </a:cubicBezTo>
                  <a:cubicBezTo>
                    <a:pt x="799" y="414"/>
                    <a:pt x="876" y="444"/>
                    <a:pt x="953" y="456"/>
                  </a:cubicBezTo>
                  <a:cubicBezTo>
                    <a:pt x="994" y="473"/>
                    <a:pt x="1036" y="479"/>
                    <a:pt x="1071" y="485"/>
                  </a:cubicBezTo>
                  <a:lnTo>
                    <a:pt x="1189" y="503"/>
                  </a:lnTo>
                  <a:cubicBezTo>
                    <a:pt x="1272" y="509"/>
                    <a:pt x="1355" y="509"/>
                    <a:pt x="1438" y="515"/>
                  </a:cubicBezTo>
                  <a:lnTo>
                    <a:pt x="1556" y="515"/>
                  </a:lnTo>
                  <a:cubicBezTo>
                    <a:pt x="1597" y="509"/>
                    <a:pt x="1633" y="509"/>
                    <a:pt x="1674" y="509"/>
                  </a:cubicBezTo>
                  <a:cubicBezTo>
                    <a:pt x="1751" y="509"/>
                    <a:pt x="1828" y="485"/>
                    <a:pt x="1893" y="479"/>
                  </a:cubicBezTo>
                  <a:cubicBezTo>
                    <a:pt x="1958" y="473"/>
                    <a:pt x="2029" y="450"/>
                    <a:pt x="2088" y="432"/>
                  </a:cubicBezTo>
                  <a:cubicBezTo>
                    <a:pt x="2147" y="420"/>
                    <a:pt x="2207" y="414"/>
                    <a:pt x="2248" y="391"/>
                  </a:cubicBezTo>
                  <a:cubicBezTo>
                    <a:pt x="2295" y="373"/>
                    <a:pt x="2337" y="361"/>
                    <a:pt x="2366" y="343"/>
                  </a:cubicBezTo>
                  <a:cubicBezTo>
                    <a:pt x="2431" y="314"/>
                    <a:pt x="2473" y="302"/>
                    <a:pt x="2473" y="302"/>
                  </a:cubicBezTo>
                  <a:lnTo>
                    <a:pt x="2473" y="302"/>
                  </a:lnTo>
                  <a:cubicBezTo>
                    <a:pt x="2473" y="302"/>
                    <a:pt x="2425" y="308"/>
                    <a:pt x="2360" y="332"/>
                  </a:cubicBezTo>
                  <a:cubicBezTo>
                    <a:pt x="2325" y="337"/>
                    <a:pt x="2278" y="355"/>
                    <a:pt x="2236" y="367"/>
                  </a:cubicBezTo>
                  <a:cubicBezTo>
                    <a:pt x="2183" y="385"/>
                    <a:pt x="2130" y="391"/>
                    <a:pt x="2071" y="403"/>
                  </a:cubicBezTo>
                  <a:cubicBezTo>
                    <a:pt x="2011" y="414"/>
                    <a:pt x="1946" y="426"/>
                    <a:pt x="1881" y="432"/>
                  </a:cubicBezTo>
                  <a:cubicBezTo>
                    <a:pt x="1852" y="444"/>
                    <a:pt x="1810" y="444"/>
                    <a:pt x="1775" y="450"/>
                  </a:cubicBezTo>
                  <a:cubicBezTo>
                    <a:pt x="1739" y="450"/>
                    <a:pt x="1704" y="456"/>
                    <a:pt x="1662" y="456"/>
                  </a:cubicBezTo>
                  <a:lnTo>
                    <a:pt x="1556" y="456"/>
                  </a:lnTo>
                  <a:cubicBezTo>
                    <a:pt x="1542" y="458"/>
                    <a:pt x="1528" y="458"/>
                    <a:pt x="1515" y="458"/>
                  </a:cubicBezTo>
                  <a:cubicBezTo>
                    <a:pt x="1488" y="458"/>
                    <a:pt x="1461" y="456"/>
                    <a:pt x="1438" y="456"/>
                  </a:cubicBezTo>
                  <a:cubicBezTo>
                    <a:pt x="1361" y="450"/>
                    <a:pt x="1278" y="450"/>
                    <a:pt x="1201" y="432"/>
                  </a:cubicBezTo>
                  <a:lnTo>
                    <a:pt x="1083" y="420"/>
                  </a:lnTo>
                  <a:cubicBezTo>
                    <a:pt x="1036" y="414"/>
                    <a:pt x="1000" y="403"/>
                    <a:pt x="965" y="397"/>
                  </a:cubicBezTo>
                  <a:cubicBezTo>
                    <a:pt x="888" y="385"/>
                    <a:pt x="817" y="361"/>
                    <a:pt x="740" y="337"/>
                  </a:cubicBezTo>
                  <a:cubicBezTo>
                    <a:pt x="669" y="308"/>
                    <a:pt x="598" y="284"/>
                    <a:pt x="533" y="266"/>
                  </a:cubicBezTo>
                  <a:cubicBezTo>
                    <a:pt x="474" y="243"/>
                    <a:pt x="409" y="219"/>
                    <a:pt x="355" y="190"/>
                  </a:cubicBezTo>
                  <a:cubicBezTo>
                    <a:pt x="243" y="148"/>
                    <a:pt x="154" y="95"/>
                    <a:pt x="95" y="59"/>
                  </a:cubicBezTo>
                  <a:cubicBezTo>
                    <a:pt x="30" y="18"/>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7422783" y="1430049"/>
              <a:ext cx="193548" cy="53158"/>
            </a:xfrm>
            <a:custGeom>
              <a:avLst/>
              <a:gdLst/>
              <a:ahLst/>
              <a:cxnLst/>
              <a:rect l="l" t="t" r="r" b="b"/>
              <a:pathLst>
                <a:path w="2414" h="663" extrusionOk="0">
                  <a:moveTo>
                    <a:pt x="2392" y="114"/>
                  </a:moveTo>
                  <a:cubicBezTo>
                    <a:pt x="2406" y="117"/>
                    <a:pt x="2413" y="119"/>
                    <a:pt x="2413" y="119"/>
                  </a:cubicBezTo>
                  <a:lnTo>
                    <a:pt x="2392" y="114"/>
                  </a:lnTo>
                  <a:close/>
                  <a:moveTo>
                    <a:pt x="1721" y="0"/>
                  </a:moveTo>
                  <a:cubicBezTo>
                    <a:pt x="1686" y="0"/>
                    <a:pt x="1644" y="6"/>
                    <a:pt x="1609" y="6"/>
                  </a:cubicBezTo>
                  <a:cubicBezTo>
                    <a:pt x="1526" y="12"/>
                    <a:pt x="1455" y="30"/>
                    <a:pt x="1372" y="36"/>
                  </a:cubicBezTo>
                  <a:cubicBezTo>
                    <a:pt x="1289" y="54"/>
                    <a:pt x="1218" y="71"/>
                    <a:pt x="1136" y="89"/>
                  </a:cubicBezTo>
                  <a:cubicBezTo>
                    <a:pt x="1059" y="113"/>
                    <a:pt x="982" y="130"/>
                    <a:pt x="905" y="160"/>
                  </a:cubicBezTo>
                  <a:cubicBezTo>
                    <a:pt x="834" y="190"/>
                    <a:pt x="757" y="219"/>
                    <a:pt x="692" y="249"/>
                  </a:cubicBezTo>
                  <a:cubicBezTo>
                    <a:pt x="627" y="278"/>
                    <a:pt x="556" y="320"/>
                    <a:pt x="497" y="349"/>
                  </a:cubicBezTo>
                  <a:cubicBezTo>
                    <a:pt x="438" y="379"/>
                    <a:pt x="384" y="414"/>
                    <a:pt x="331" y="444"/>
                  </a:cubicBezTo>
                  <a:cubicBezTo>
                    <a:pt x="225" y="509"/>
                    <a:pt x="142" y="568"/>
                    <a:pt x="89" y="604"/>
                  </a:cubicBezTo>
                  <a:cubicBezTo>
                    <a:pt x="142" y="574"/>
                    <a:pt x="237" y="527"/>
                    <a:pt x="337" y="468"/>
                  </a:cubicBezTo>
                  <a:cubicBezTo>
                    <a:pt x="438" y="408"/>
                    <a:pt x="568" y="349"/>
                    <a:pt x="710" y="290"/>
                  </a:cubicBezTo>
                  <a:cubicBezTo>
                    <a:pt x="775" y="255"/>
                    <a:pt x="846" y="237"/>
                    <a:pt x="923" y="207"/>
                  </a:cubicBezTo>
                  <a:cubicBezTo>
                    <a:pt x="994" y="178"/>
                    <a:pt x="1076" y="154"/>
                    <a:pt x="1153" y="130"/>
                  </a:cubicBezTo>
                  <a:cubicBezTo>
                    <a:pt x="1224" y="119"/>
                    <a:pt x="1301" y="89"/>
                    <a:pt x="1378" y="83"/>
                  </a:cubicBezTo>
                  <a:cubicBezTo>
                    <a:pt x="1461" y="65"/>
                    <a:pt x="1538" y="54"/>
                    <a:pt x="1609" y="54"/>
                  </a:cubicBezTo>
                  <a:cubicBezTo>
                    <a:pt x="1686" y="42"/>
                    <a:pt x="1757" y="42"/>
                    <a:pt x="1822" y="42"/>
                  </a:cubicBezTo>
                  <a:cubicBezTo>
                    <a:pt x="1893" y="42"/>
                    <a:pt x="1958" y="42"/>
                    <a:pt x="2017" y="54"/>
                  </a:cubicBezTo>
                  <a:cubicBezTo>
                    <a:pt x="2076" y="59"/>
                    <a:pt x="2129" y="59"/>
                    <a:pt x="2176" y="65"/>
                  </a:cubicBezTo>
                  <a:cubicBezTo>
                    <a:pt x="2230" y="83"/>
                    <a:pt x="2265" y="89"/>
                    <a:pt x="2307" y="95"/>
                  </a:cubicBezTo>
                  <a:lnTo>
                    <a:pt x="2392" y="114"/>
                  </a:lnTo>
                  <a:lnTo>
                    <a:pt x="2392" y="114"/>
                  </a:lnTo>
                  <a:cubicBezTo>
                    <a:pt x="2375" y="110"/>
                    <a:pt x="2348" y="102"/>
                    <a:pt x="2312" y="89"/>
                  </a:cubicBezTo>
                  <a:cubicBezTo>
                    <a:pt x="2277" y="83"/>
                    <a:pt x="2230" y="65"/>
                    <a:pt x="2188" y="54"/>
                  </a:cubicBezTo>
                  <a:cubicBezTo>
                    <a:pt x="2135" y="42"/>
                    <a:pt x="2082" y="30"/>
                    <a:pt x="2023" y="24"/>
                  </a:cubicBezTo>
                  <a:cubicBezTo>
                    <a:pt x="1964" y="12"/>
                    <a:pt x="1899" y="12"/>
                    <a:pt x="1833" y="6"/>
                  </a:cubicBezTo>
                  <a:cubicBezTo>
                    <a:pt x="1792" y="0"/>
                    <a:pt x="1757" y="0"/>
                    <a:pt x="1721" y="0"/>
                  </a:cubicBezTo>
                  <a:close/>
                  <a:moveTo>
                    <a:pt x="89" y="604"/>
                  </a:moveTo>
                  <a:cubicBezTo>
                    <a:pt x="59" y="627"/>
                    <a:pt x="36" y="645"/>
                    <a:pt x="18" y="651"/>
                  </a:cubicBezTo>
                  <a:cubicBezTo>
                    <a:pt x="6" y="657"/>
                    <a:pt x="0" y="663"/>
                    <a:pt x="0" y="663"/>
                  </a:cubicBezTo>
                  <a:cubicBezTo>
                    <a:pt x="0" y="663"/>
                    <a:pt x="36" y="657"/>
                    <a:pt x="89"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7467763" y="1460356"/>
              <a:ext cx="150894" cy="31911"/>
            </a:xfrm>
            <a:custGeom>
              <a:avLst/>
              <a:gdLst/>
              <a:ahLst/>
              <a:cxnLst/>
              <a:rect l="l" t="t" r="r" b="b"/>
              <a:pathLst>
                <a:path w="1882" h="398" extrusionOk="0">
                  <a:moveTo>
                    <a:pt x="1882" y="1"/>
                  </a:moveTo>
                  <a:cubicBezTo>
                    <a:pt x="1881" y="1"/>
                    <a:pt x="1852" y="7"/>
                    <a:pt x="1805" y="7"/>
                  </a:cubicBezTo>
                  <a:cubicBezTo>
                    <a:pt x="1746" y="7"/>
                    <a:pt x="1669" y="13"/>
                    <a:pt x="1580" y="30"/>
                  </a:cubicBezTo>
                  <a:cubicBezTo>
                    <a:pt x="1491" y="42"/>
                    <a:pt x="1391" y="60"/>
                    <a:pt x="1278" y="78"/>
                  </a:cubicBezTo>
                  <a:cubicBezTo>
                    <a:pt x="1166" y="101"/>
                    <a:pt x="1048" y="125"/>
                    <a:pt x="929" y="149"/>
                  </a:cubicBezTo>
                  <a:cubicBezTo>
                    <a:pt x="811" y="178"/>
                    <a:pt x="693" y="196"/>
                    <a:pt x="580" y="226"/>
                  </a:cubicBezTo>
                  <a:cubicBezTo>
                    <a:pt x="480" y="255"/>
                    <a:pt x="374" y="285"/>
                    <a:pt x="285" y="308"/>
                  </a:cubicBezTo>
                  <a:cubicBezTo>
                    <a:pt x="119" y="362"/>
                    <a:pt x="1" y="397"/>
                    <a:pt x="1" y="397"/>
                  </a:cubicBezTo>
                  <a:cubicBezTo>
                    <a:pt x="1" y="397"/>
                    <a:pt x="119" y="373"/>
                    <a:pt x="285" y="338"/>
                  </a:cubicBezTo>
                  <a:cubicBezTo>
                    <a:pt x="374" y="314"/>
                    <a:pt x="480" y="297"/>
                    <a:pt x="592" y="273"/>
                  </a:cubicBezTo>
                  <a:cubicBezTo>
                    <a:pt x="699" y="249"/>
                    <a:pt x="817" y="220"/>
                    <a:pt x="935" y="196"/>
                  </a:cubicBezTo>
                  <a:cubicBezTo>
                    <a:pt x="1054" y="172"/>
                    <a:pt x="1172" y="149"/>
                    <a:pt x="1284" y="125"/>
                  </a:cubicBezTo>
                  <a:cubicBezTo>
                    <a:pt x="1397" y="101"/>
                    <a:pt x="1497" y="78"/>
                    <a:pt x="1586" y="60"/>
                  </a:cubicBezTo>
                  <a:cubicBezTo>
                    <a:pt x="1675" y="42"/>
                    <a:pt x="1751" y="19"/>
                    <a:pt x="1805" y="13"/>
                  </a:cubicBezTo>
                  <a:cubicBezTo>
                    <a:pt x="1852" y="7"/>
                    <a:pt x="1881"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7485321" y="1494030"/>
              <a:ext cx="151856" cy="36240"/>
            </a:xfrm>
            <a:custGeom>
              <a:avLst/>
              <a:gdLst/>
              <a:ahLst/>
              <a:cxnLst/>
              <a:rect l="l" t="t" r="r" b="b"/>
              <a:pathLst>
                <a:path w="1894" h="452" extrusionOk="0">
                  <a:moveTo>
                    <a:pt x="1893" y="1"/>
                  </a:moveTo>
                  <a:cubicBezTo>
                    <a:pt x="1893" y="1"/>
                    <a:pt x="1869" y="25"/>
                    <a:pt x="1828" y="60"/>
                  </a:cubicBezTo>
                  <a:cubicBezTo>
                    <a:pt x="1805" y="72"/>
                    <a:pt x="1781" y="95"/>
                    <a:pt x="1751" y="119"/>
                  </a:cubicBezTo>
                  <a:cubicBezTo>
                    <a:pt x="1716" y="131"/>
                    <a:pt x="1680" y="160"/>
                    <a:pt x="1645" y="184"/>
                  </a:cubicBezTo>
                  <a:cubicBezTo>
                    <a:pt x="1603" y="208"/>
                    <a:pt x="1556" y="231"/>
                    <a:pt x="1509" y="249"/>
                  </a:cubicBezTo>
                  <a:cubicBezTo>
                    <a:pt x="1485" y="267"/>
                    <a:pt x="1467" y="273"/>
                    <a:pt x="1438" y="279"/>
                  </a:cubicBezTo>
                  <a:cubicBezTo>
                    <a:pt x="1408" y="290"/>
                    <a:pt x="1385" y="302"/>
                    <a:pt x="1355" y="308"/>
                  </a:cubicBezTo>
                  <a:cubicBezTo>
                    <a:pt x="1296" y="332"/>
                    <a:pt x="1237" y="338"/>
                    <a:pt x="1178" y="356"/>
                  </a:cubicBezTo>
                  <a:cubicBezTo>
                    <a:pt x="1119" y="367"/>
                    <a:pt x="1053" y="379"/>
                    <a:pt x="994" y="385"/>
                  </a:cubicBezTo>
                  <a:cubicBezTo>
                    <a:pt x="935" y="391"/>
                    <a:pt x="864" y="397"/>
                    <a:pt x="805" y="397"/>
                  </a:cubicBezTo>
                  <a:lnTo>
                    <a:pt x="628" y="397"/>
                  </a:lnTo>
                  <a:cubicBezTo>
                    <a:pt x="521" y="397"/>
                    <a:pt x="409" y="385"/>
                    <a:pt x="314" y="379"/>
                  </a:cubicBezTo>
                  <a:cubicBezTo>
                    <a:pt x="267" y="367"/>
                    <a:pt x="225" y="367"/>
                    <a:pt x="184" y="361"/>
                  </a:cubicBezTo>
                  <a:cubicBezTo>
                    <a:pt x="149" y="356"/>
                    <a:pt x="119" y="356"/>
                    <a:pt x="89" y="350"/>
                  </a:cubicBezTo>
                  <a:cubicBezTo>
                    <a:pt x="30" y="338"/>
                    <a:pt x="1" y="332"/>
                    <a:pt x="1" y="332"/>
                  </a:cubicBezTo>
                  <a:lnTo>
                    <a:pt x="1" y="332"/>
                  </a:lnTo>
                  <a:cubicBezTo>
                    <a:pt x="1" y="332"/>
                    <a:pt x="119" y="379"/>
                    <a:pt x="291" y="415"/>
                  </a:cubicBezTo>
                  <a:lnTo>
                    <a:pt x="444" y="438"/>
                  </a:lnTo>
                  <a:cubicBezTo>
                    <a:pt x="498" y="444"/>
                    <a:pt x="557" y="450"/>
                    <a:pt x="616" y="450"/>
                  </a:cubicBezTo>
                  <a:lnTo>
                    <a:pt x="799" y="450"/>
                  </a:lnTo>
                  <a:cubicBezTo>
                    <a:pt x="812" y="451"/>
                    <a:pt x="825" y="452"/>
                    <a:pt x="838" y="452"/>
                  </a:cubicBezTo>
                  <a:cubicBezTo>
                    <a:pt x="888" y="452"/>
                    <a:pt x="938" y="444"/>
                    <a:pt x="994" y="444"/>
                  </a:cubicBezTo>
                  <a:cubicBezTo>
                    <a:pt x="1059" y="438"/>
                    <a:pt x="1124" y="427"/>
                    <a:pt x="1184" y="415"/>
                  </a:cubicBezTo>
                  <a:cubicBezTo>
                    <a:pt x="1243" y="391"/>
                    <a:pt x="1302" y="385"/>
                    <a:pt x="1361" y="361"/>
                  </a:cubicBezTo>
                  <a:cubicBezTo>
                    <a:pt x="1420" y="338"/>
                    <a:pt x="1479" y="326"/>
                    <a:pt x="1527" y="296"/>
                  </a:cubicBezTo>
                  <a:cubicBezTo>
                    <a:pt x="1568" y="273"/>
                    <a:pt x="1621" y="249"/>
                    <a:pt x="1657" y="220"/>
                  </a:cubicBezTo>
                  <a:cubicBezTo>
                    <a:pt x="1692" y="190"/>
                    <a:pt x="1734" y="160"/>
                    <a:pt x="1763" y="143"/>
                  </a:cubicBezTo>
                  <a:lnTo>
                    <a:pt x="1834" y="66"/>
                  </a:lnTo>
                  <a:cubicBezTo>
                    <a:pt x="1869" y="25"/>
                    <a:pt x="1893"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7638459" y="1532916"/>
              <a:ext cx="43777" cy="70717"/>
            </a:xfrm>
            <a:custGeom>
              <a:avLst/>
              <a:gdLst/>
              <a:ahLst/>
              <a:cxnLst/>
              <a:rect l="l" t="t" r="r" b="b"/>
              <a:pathLst>
                <a:path w="546" h="882" extrusionOk="0">
                  <a:moveTo>
                    <a:pt x="1" y="1"/>
                  </a:moveTo>
                  <a:cubicBezTo>
                    <a:pt x="1" y="1"/>
                    <a:pt x="1" y="78"/>
                    <a:pt x="7" y="178"/>
                  </a:cubicBezTo>
                  <a:cubicBezTo>
                    <a:pt x="19" y="231"/>
                    <a:pt x="31" y="290"/>
                    <a:pt x="48" y="356"/>
                  </a:cubicBezTo>
                  <a:cubicBezTo>
                    <a:pt x="72" y="426"/>
                    <a:pt x="96" y="492"/>
                    <a:pt x="125" y="557"/>
                  </a:cubicBezTo>
                  <a:cubicBezTo>
                    <a:pt x="155" y="616"/>
                    <a:pt x="190" y="681"/>
                    <a:pt x="238" y="734"/>
                  </a:cubicBezTo>
                  <a:cubicBezTo>
                    <a:pt x="279" y="787"/>
                    <a:pt x="326" y="829"/>
                    <a:pt x="374" y="852"/>
                  </a:cubicBezTo>
                  <a:cubicBezTo>
                    <a:pt x="403" y="858"/>
                    <a:pt x="427" y="870"/>
                    <a:pt x="450" y="876"/>
                  </a:cubicBezTo>
                  <a:cubicBezTo>
                    <a:pt x="474" y="882"/>
                    <a:pt x="492" y="882"/>
                    <a:pt x="510" y="882"/>
                  </a:cubicBezTo>
                  <a:cubicBezTo>
                    <a:pt x="521" y="882"/>
                    <a:pt x="539" y="876"/>
                    <a:pt x="545" y="876"/>
                  </a:cubicBezTo>
                  <a:cubicBezTo>
                    <a:pt x="539" y="870"/>
                    <a:pt x="521" y="870"/>
                    <a:pt x="510" y="870"/>
                  </a:cubicBezTo>
                  <a:cubicBezTo>
                    <a:pt x="492" y="870"/>
                    <a:pt x="480" y="858"/>
                    <a:pt x="456" y="852"/>
                  </a:cubicBezTo>
                  <a:cubicBezTo>
                    <a:pt x="445" y="846"/>
                    <a:pt x="421" y="840"/>
                    <a:pt x="397" y="823"/>
                  </a:cubicBezTo>
                  <a:cubicBezTo>
                    <a:pt x="374" y="811"/>
                    <a:pt x="362" y="793"/>
                    <a:pt x="338" y="769"/>
                  </a:cubicBezTo>
                  <a:cubicBezTo>
                    <a:pt x="314" y="752"/>
                    <a:pt x="297" y="728"/>
                    <a:pt x="279" y="699"/>
                  </a:cubicBezTo>
                  <a:cubicBezTo>
                    <a:pt x="255" y="675"/>
                    <a:pt x="243" y="645"/>
                    <a:pt x="226" y="616"/>
                  </a:cubicBezTo>
                  <a:lnTo>
                    <a:pt x="184" y="527"/>
                  </a:lnTo>
                  <a:cubicBezTo>
                    <a:pt x="155" y="468"/>
                    <a:pt x="131" y="403"/>
                    <a:pt x="107" y="344"/>
                  </a:cubicBezTo>
                  <a:cubicBezTo>
                    <a:pt x="90" y="285"/>
                    <a:pt x="66" y="225"/>
                    <a:pt x="48" y="172"/>
                  </a:cubicBezTo>
                  <a:cubicBezTo>
                    <a:pt x="19" y="72"/>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7660748" y="1525379"/>
              <a:ext cx="41853" cy="95812"/>
            </a:xfrm>
            <a:custGeom>
              <a:avLst/>
              <a:gdLst/>
              <a:ahLst/>
              <a:cxnLst/>
              <a:rect l="l" t="t" r="r" b="b"/>
              <a:pathLst>
                <a:path w="522" h="1195" extrusionOk="0">
                  <a:moveTo>
                    <a:pt x="1" y="0"/>
                  </a:moveTo>
                  <a:cubicBezTo>
                    <a:pt x="1" y="0"/>
                    <a:pt x="19" y="6"/>
                    <a:pt x="31" y="30"/>
                  </a:cubicBezTo>
                  <a:cubicBezTo>
                    <a:pt x="54" y="36"/>
                    <a:pt x="66" y="53"/>
                    <a:pt x="90" y="65"/>
                  </a:cubicBezTo>
                  <a:cubicBezTo>
                    <a:pt x="107" y="89"/>
                    <a:pt x="137" y="101"/>
                    <a:pt x="155" y="124"/>
                  </a:cubicBezTo>
                  <a:cubicBezTo>
                    <a:pt x="178" y="148"/>
                    <a:pt x="208" y="172"/>
                    <a:pt x="232" y="201"/>
                  </a:cubicBezTo>
                  <a:cubicBezTo>
                    <a:pt x="261" y="225"/>
                    <a:pt x="285" y="260"/>
                    <a:pt x="303" y="290"/>
                  </a:cubicBezTo>
                  <a:cubicBezTo>
                    <a:pt x="326" y="319"/>
                    <a:pt x="356" y="355"/>
                    <a:pt x="374" y="390"/>
                  </a:cubicBezTo>
                  <a:cubicBezTo>
                    <a:pt x="391" y="426"/>
                    <a:pt x="409" y="473"/>
                    <a:pt x="421" y="509"/>
                  </a:cubicBezTo>
                  <a:cubicBezTo>
                    <a:pt x="439" y="556"/>
                    <a:pt x="445" y="597"/>
                    <a:pt x="450" y="633"/>
                  </a:cubicBezTo>
                  <a:cubicBezTo>
                    <a:pt x="462" y="680"/>
                    <a:pt x="462" y="722"/>
                    <a:pt x="468" y="763"/>
                  </a:cubicBezTo>
                  <a:cubicBezTo>
                    <a:pt x="462" y="804"/>
                    <a:pt x="462" y="840"/>
                    <a:pt x="462" y="881"/>
                  </a:cubicBezTo>
                  <a:cubicBezTo>
                    <a:pt x="462" y="917"/>
                    <a:pt x="450" y="952"/>
                    <a:pt x="445" y="982"/>
                  </a:cubicBezTo>
                  <a:cubicBezTo>
                    <a:pt x="445" y="1017"/>
                    <a:pt x="439" y="1047"/>
                    <a:pt x="433" y="1070"/>
                  </a:cubicBezTo>
                  <a:cubicBezTo>
                    <a:pt x="421" y="1094"/>
                    <a:pt x="421" y="1118"/>
                    <a:pt x="415" y="1136"/>
                  </a:cubicBezTo>
                  <a:cubicBezTo>
                    <a:pt x="409" y="1177"/>
                    <a:pt x="403" y="1195"/>
                    <a:pt x="403" y="1195"/>
                  </a:cubicBezTo>
                  <a:cubicBezTo>
                    <a:pt x="403" y="1195"/>
                    <a:pt x="409" y="1177"/>
                    <a:pt x="421" y="1136"/>
                  </a:cubicBezTo>
                  <a:cubicBezTo>
                    <a:pt x="433" y="1118"/>
                    <a:pt x="445" y="1094"/>
                    <a:pt x="450" y="1070"/>
                  </a:cubicBezTo>
                  <a:cubicBezTo>
                    <a:pt x="468" y="1041"/>
                    <a:pt x="474" y="1011"/>
                    <a:pt x="480" y="982"/>
                  </a:cubicBezTo>
                  <a:cubicBezTo>
                    <a:pt x="486" y="952"/>
                    <a:pt x="498" y="917"/>
                    <a:pt x="504" y="881"/>
                  </a:cubicBezTo>
                  <a:cubicBezTo>
                    <a:pt x="510" y="840"/>
                    <a:pt x="521" y="804"/>
                    <a:pt x="521" y="763"/>
                  </a:cubicBezTo>
                  <a:cubicBezTo>
                    <a:pt x="521" y="716"/>
                    <a:pt x="521" y="674"/>
                    <a:pt x="510" y="627"/>
                  </a:cubicBezTo>
                  <a:cubicBezTo>
                    <a:pt x="504" y="586"/>
                    <a:pt x="498" y="538"/>
                    <a:pt x="480" y="497"/>
                  </a:cubicBezTo>
                  <a:cubicBezTo>
                    <a:pt x="468" y="450"/>
                    <a:pt x="450" y="408"/>
                    <a:pt x="427" y="367"/>
                  </a:cubicBezTo>
                  <a:cubicBezTo>
                    <a:pt x="409" y="325"/>
                    <a:pt x="379" y="296"/>
                    <a:pt x="356" y="260"/>
                  </a:cubicBezTo>
                  <a:cubicBezTo>
                    <a:pt x="332" y="231"/>
                    <a:pt x="303" y="189"/>
                    <a:pt x="273" y="172"/>
                  </a:cubicBezTo>
                  <a:cubicBezTo>
                    <a:pt x="249" y="148"/>
                    <a:pt x="220" y="124"/>
                    <a:pt x="190" y="101"/>
                  </a:cubicBezTo>
                  <a:cubicBezTo>
                    <a:pt x="172" y="83"/>
                    <a:pt x="143" y="65"/>
                    <a:pt x="119" y="53"/>
                  </a:cubicBezTo>
                  <a:cubicBezTo>
                    <a:pt x="96" y="47"/>
                    <a:pt x="78" y="30"/>
                    <a:pt x="60" y="24"/>
                  </a:cubicBezTo>
                  <a:cubicBezTo>
                    <a:pt x="25" y="6"/>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7649443" y="1456107"/>
              <a:ext cx="42254" cy="94930"/>
            </a:xfrm>
            <a:custGeom>
              <a:avLst/>
              <a:gdLst/>
              <a:ahLst/>
              <a:cxnLst/>
              <a:rect l="l" t="t" r="r" b="b"/>
              <a:pathLst>
                <a:path w="527" h="1184" extrusionOk="0">
                  <a:moveTo>
                    <a:pt x="0" y="1"/>
                  </a:moveTo>
                  <a:lnTo>
                    <a:pt x="0" y="1"/>
                  </a:lnTo>
                  <a:cubicBezTo>
                    <a:pt x="0" y="1"/>
                    <a:pt x="18" y="13"/>
                    <a:pt x="41" y="54"/>
                  </a:cubicBezTo>
                  <a:cubicBezTo>
                    <a:pt x="59" y="83"/>
                    <a:pt x="89" y="119"/>
                    <a:pt x="130" y="172"/>
                  </a:cubicBezTo>
                  <a:cubicBezTo>
                    <a:pt x="166" y="219"/>
                    <a:pt x="201" y="279"/>
                    <a:pt x="237" y="350"/>
                  </a:cubicBezTo>
                  <a:cubicBezTo>
                    <a:pt x="254" y="379"/>
                    <a:pt x="266" y="415"/>
                    <a:pt x="290" y="450"/>
                  </a:cubicBezTo>
                  <a:cubicBezTo>
                    <a:pt x="313" y="486"/>
                    <a:pt x="325" y="527"/>
                    <a:pt x="343" y="562"/>
                  </a:cubicBezTo>
                  <a:lnTo>
                    <a:pt x="384" y="675"/>
                  </a:lnTo>
                  <a:cubicBezTo>
                    <a:pt x="402" y="710"/>
                    <a:pt x="408" y="746"/>
                    <a:pt x="426" y="781"/>
                  </a:cubicBezTo>
                  <a:cubicBezTo>
                    <a:pt x="432" y="823"/>
                    <a:pt x="444" y="852"/>
                    <a:pt x="455" y="888"/>
                  </a:cubicBezTo>
                  <a:cubicBezTo>
                    <a:pt x="461" y="923"/>
                    <a:pt x="467" y="953"/>
                    <a:pt x="473" y="982"/>
                  </a:cubicBezTo>
                  <a:cubicBezTo>
                    <a:pt x="497" y="1041"/>
                    <a:pt x="503" y="1095"/>
                    <a:pt x="515" y="1130"/>
                  </a:cubicBezTo>
                  <a:cubicBezTo>
                    <a:pt x="520" y="1160"/>
                    <a:pt x="526" y="1183"/>
                    <a:pt x="526" y="1183"/>
                  </a:cubicBezTo>
                  <a:lnTo>
                    <a:pt x="526" y="1124"/>
                  </a:lnTo>
                  <a:cubicBezTo>
                    <a:pt x="526" y="1089"/>
                    <a:pt x="526" y="1036"/>
                    <a:pt x="515" y="976"/>
                  </a:cubicBezTo>
                  <a:cubicBezTo>
                    <a:pt x="497" y="917"/>
                    <a:pt x="491" y="840"/>
                    <a:pt x="467" y="769"/>
                  </a:cubicBezTo>
                  <a:cubicBezTo>
                    <a:pt x="455" y="734"/>
                    <a:pt x="444" y="687"/>
                    <a:pt x="432" y="651"/>
                  </a:cubicBezTo>
                  <a:cubicBezTo>
                    <a:pt x="414" y="616"/>
                    <a:pt x="402" y="568"/>
                    <a:pt x="384" y="533"/>
                  </a:cubicBezTo>
                  <a:cubicBezTo>
                    <a:pt x="355" y="456"/>
                    <a:pt x="319" y="385"/>
                    <a:pt x="278" y="320"/>
                  </a:cubicBezTo>
                  <a:cubicBezTo>
                    <a:pt x="237" y="249"/>
                    <a:pt x="189" y="202"/>
                    <a:pt x="148" y="148"/>
                  </a:cubicBezTo>
                  <a:cubicBezTo>
                    <a:pt x="112" y="95"/>
                    <a:pt x="77" y="60"/>
                    <a:pt x="47" y="36"/>
                  </a:cubicBezTo>
                  <a:cubicBezTo>
                    <a:pt x="18" y="13"/>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7685443" y="1641956"/>
              <a:ext cx="8178" cy="52276"/>
            </a:xfrm>
            <a:custGeom>
              <a:avLst/>
              <a:gdLst/>
              <a:ahLst/>
              <a:cxnLst/>
              <a:rect l="l" t="t" r="r" b="b"/>
              <a:pathLst>
                <a:path w="102" h="652" extrusionOk="0">
                  <a:moveTo>
                    <a:pt x="24" y="1"/>
                  </a:moveTo>
                  <a:cubicBezTo>
                    <a:pt x="24" y="1"/>
                    <a:pt x="12" y="48"/>
                    <a:pt x="12" y="107"/>
                  </a:cubicBezTo>
                  <a:cubicBezTo>
                    <a:pt x="0" y="172"/>
                    <a:pt x="0" y="255"/>
                    <a:pt x="12" y="338"/>
                  </a:cubicBezTo>
                  <a:cubicBezTo>
                    <a:pt x="24" y="415"/>
                    <a:pt x="42" y="498"/>
                    <a:pt x="66" y="557"/>
                  </a:cubicBezTo>
                  <a:cubicBezTo>
                    <a:pt x="77" y="616"/>
                    <a:pt x="101" y="651"/>
                    <a:pt x="101" y="651"/>
                  </a:cubicBezTo>
                  <a:lnTo>
                    <a:pt x="101" y="622"/>
                  </a:lnTo>
                  <a:cubicBezTo>
                    <a:pt x="101" y="610"/>
                    <a:pt x="95" y="580"/>
                    <a:pt x="95" y="551"/>
                  </a:cubicBezTo>
                  <a:cubicBezTo>
                    <a:pt x="83" y="492"/>
                    <a:pt x="77" y="409"/>
                    <a:pt x="71" y="326"/>
                  </a:cubicBezTo>
                  <a:cubicBezTo>
                    <a:pt x="54" y="249"/>
                    <a:pt x="48" y="167"/>
                    <a:pt x="42" y="107"/>
                  </a:cubicBezTo>
                  <a:cubicBezTo>
                    <a:pt x="36" y="48"/>
                    <a:pt x="24" y="1"/>
                    <a:pt x="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1"/>
            <p:cNvSpPr/>
            <p:nvPr/>
          </p:nvSpPr>
          <p:spPr>
            <a:xfrm>
              <a:off x="7753272" y="1511108"/>
              <a:ext cx="107197" cy="135259"/>
            </a:xfrm>
            <a:custGeom>
              <a:avLst/>
              <a:gdLst/>
              <a:ahLst/>
              <a:cxnLst/>
              <a:rect l="l" t="t" r="r" b="b"/>
              <a:pathLst>
                <a:path w="1337" h="1687" extrusionOk="0">
                  <a:moveTo>
                    <a:pt x="0" y="1"/>
                  </a:moveTo>
                  <a:cubicBezTo>
                    <a:pt x="1" y="1"/>
                    <a:pt x="36" y="7"/>
                    <a:pt x="77" y="30"/>
                  </a:cubicBezTo>
                  <a:cubicBezTo>
                    <a:pt x="136" y="54"/>
                    <a:pt x="213" y="95"/>
                    <a:pt x="302" y="148"/>
                  </a:cubicBezTo>
                  <a:cubicBezTo>
                    <a:pt x="355" y="172"/>
                    <a:pt x="402" y="208"/>
                    <a:pt x="444" y="243"/>
                  </a:cubicBezTo>
                  <a:cubicBezTo>
                    <a:pt x="467" y="261"/>
                    <a:pt x="491" y="284"/>
                    <a:pt x="509" y="302"/>
                  </a:cubicBezTo>
                  <a:cubicBezTo>
                    <a:pt x="527" y="332"/>
                    <a:pt x="556" y="350"/>
                    <a:pt x="568" y="379"/>
                  </a:cubicBezTo>
                  <a:cubicBezTo>
                    <a:pt x="615" y="421"/>
                    <a:pt x="645" y="491"/>
                    <a:pt x="669" y="551"/>
                  </a:cubicBezTo>
                  <a:cubicBezTo>
                    <a:pt x="680" y="580"/>
                    <a:pt x="698" y="610"/>
                    <a:pt x="710" y="645"/>
                  </a:cubicBezTo>
                  <a:lnTo>
                    <a:pt x="739" y="698"/>
                  </a:lnTo>
                  <a:cubicBezTo>
                    <a:pt x="745" y="710"/>
                    <a:pt x="763" y="728"/>
                    <a:pt x="769" y="740"/>
                  </a:cubicBezTo>
                  <a:cubicBezTo>
                    <a:pt x="858" y="858"/>
                    <a:pt x="970" y="947"/>
                    <a:pt x="1059" y="1041"/>
                  </a:cubicBezTo>
                  <a:cubicBezTo>
                    <a:pt x="1100" y="1095"/>
                    <a:pt x="1148" y="1142"/>
                    <a:pt x="1177" y="1189"/>
                  </a:cubicBezTo>
                  <a:cubicBezTo>
                    <a:pt x="1189" y="1213"/>
                    <a:pt x="1207" y="1243"/>
                    <a:pt x="1219" y="1266"/>
                  </a:cubicBezTo>
                  <a:cubicBezTo>
                    <a:pt x="1236" y="1290"/>
                    <a:pt x="1248" y="1319"/>
                    <a:pt x="1260" y="1337"/>
                  </a:cubicBezTo>
                  <a:cubicBezTo>
                    <a:pt x="1272" y="1367"/>
                    <a:pt x="1278" y="1390"/>
                    <a:pt x="1289" y="1414"/>
                  </a:cubicBezTo>
                  <a:lnTo>
                    <a:pt x="1307" y="1479"/>
                  </a:lnTo>
                  <a:cubicBezTo>
                    <a:pt x="1313" y="1526"/>
                    <a:pt x="1331" y="1562"/>
                    <a:pt x="1331" y="1592"/>
                  </a:cubicBezTo>
                  <a:cubicBezTo>
                    <a:pt x="1337" y="1651"/>
                    <a:pt x="1337" y="1686"/>
                    <a:pt x="1337" y="1686"/>
                  </a:cubicBezTo>
                  <a:lnTo>
                    <a:pt x="1337" y="1592"/>
                  </a:lnTo>
                  <a:cubicBezTo>
                    <a:pt x="1337" y="1562"/>
                    <a:pt x="1337" y="1526"/>
                    <a:pt x="1331" y="1479"/>
                  </a:cubicBezTo>
                  <a:cubicBezTo>
                    <a:pt x="1331" y="1455"/>
                    <a:pt x="1325" y="1438"/>
                    <a:pt x="1313" y="1414"/>
                  </a:cubicBezTo>
                  <a:cubicBezTo>
                    <a:pt x="1307" y="1390"/>
                    <a:pt x="1301" y="1361"/>
                    <a:pt x="1295" y="1337"/>
                  </a:cubicBezTo>
                  <a:cubicBezTo>
                    <a:pt x="1284" y="1308"/>
                    <a:pt x="1278" y="1278"/>
                    <a:pt x="1266" y="1260"/>
                  </a:cubicBezTo>
                  <a:cubicBezTo>
                    <a:pt x="1248" y="1231"/>
                    <a:pt x="1236" y="1201"/>
                    <a:pt x="1219" y="1178"/>
                  </a:cubicBezTo>
                  <a:cubicBezTo>
                    <a:pt x="1189" y="1124"/>
                    <a:pt x="1148" y="1071"/>
                    <a:pt x="1100" y="1024"/>
                  </a:cubicBezTo>
                  <a:cubicBezTo>
                    <a:pt x="1006" y="923"/>
                    <a:pt x="899" y="829"/>
                    <a:pt x="822" y="716"/>
                  </a:cubicBezTo>
                  <a:cubicBezTo>
                    <a:pt x="810" y="704"/>
                    <a:pt x="799" y="687"/>
                    <a:pt x="793" y="675"/>
                  </a:cubicBezTo>
                  <a:lnTo>
                    <a:pt x="769" y="628"/>
                  </a:lnTo>
                  <a:cubicBezTo>
                    <a:pt x="745" y="598"/>
                    <a:pt x="739" y="562"/>
                    <a:pt x="728" y="533"/>
                  </a:cubicBezTo>
                  <a:cubicBezTo>
                    <a:pt x="704" y="468"/>
                    <a:pt x="669" y="403"/>
                    <a:pt x="621" y="350"/>
                  </a:cubicBezTo>
                  <a:cubicBezTo>
                    <a:pt x="598" y="320"/>
                    <a:pt x="580" y="296"/>
                    <a:pt x="556" y="273"/>
                  </a:cubicBezTo>
                  <a:cubicBezTo>
                    <a:pt x="532" y="255"/>
                    <a:pt x="503" y="231"/>
                    <a:pt x="479" y="214"/>
                  </a:cubicBezTo>
                  <a:cubicBezTo>
                    <a:pt x="432" y="178"/>
                    <a:pt x="379" y="143"/>
                    <a:pt x="331" y="119"/>
                  </a:cubicBezTo>
                  <a:cubicBezTo>
                    <a:pt x="243" y="66"/>
                    <a:pt x="154" y="48"/>
                    <a:pt x="95" y="24"/>
                  </a:cubicBezTo>
                  <a:cubicBezTo>
                    <a:pt x="36" y="7"/>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1"/>
            <p:cNvSpPr/>
            <p:nvPr/>
          </p:nvSpPr>
          <p:spPr>
            <a:xfrm>
              <a:off x="7776042" y="1582224"/>
              <a:ext cx="98217" cy="175990"/>
            </a:xfrm>
            <a:custGeom>
              <a:avLst/>
              <a:gdLst/>
              <a:ahLst/>
              <a:cxnLst/>
              <a:rect l="l" t="t" r="r" b="b"/>
              <a:pathLst>
                <a:path w="1225" h="2195" extrusionOk="0">
                  <a:moveTo>
                    <a:pt x="0" y="1"/>
                  </a:moveTo>
                  <a:cubicBezTo>
                    <a:pt x="0" y="1"/>
                    <a:pt x="9" y="8"/>
                    <a:pt x="29" y="20"/>
                  </a:cubicBezTo>
                  <a:lnTo>
                    <a:pt x="29" y="20"/>
                  </a:lnTo>
                  <a:cubicBezTo>
                    <a:pt x="10" y="8"/>
                    <a:pt x="0" y="1"/>
                    <a:pt x="0" y="1"/>
                  </a:cubicBezTo>
                  <a:close/>
                  <a:moveTo>
                    <a:pt x="29" y="20"/>
                  </a:moveTo>
                  <a:cubicBezTo>
                    <a:pt x="45" y="31"/>
                    <a:pt x="67" y="47"/>
                    <a:pt x="95" y="66"/>
                  </a:cubicBezTo>
                  <a:cubicBezTo>
                    <a:pt x="130" y="94"/>
                    <a:pt x="174" y="127"/>
                    <a:pt x="224" y="166"/>
                  </a:cubicBezTo>
                  <a:lnTo>
                    <a:pt x="224" y="166"/>
                  </a:lnTo>
                  <a:cubicBezTo>
                    <a:pt x="176" y="124"/>
                    <a:pt x="133" y="88"/>
                    <a:pt x="101" y="60"/>
                  </a:cubicBezTo>
                  <a:cubicBezTo>
                    <a:pt x="69" y="44"/>
                    <a:pt x="45" y="30"/>
                    <a:pt x="29" y="20"/>
                  </a:cubicBezTo>
                  <a:close/>
                  <a:moveTo>
                    <a:pt x="224" y="166"/>
                  </a:moveTo>
                  <a:lnTo>
                    <a:pt x="224" y="166"/>
                  </a:lnTo>
                  <a:cubicBezTo>
                    <a:pt x="256" y="194"/>
                    <a:pt x="290" y="226"/>
                    <a:pt x="325" y="261"/>
                  </a:cubicBezTo>
                  <a:cubicBezTo>
                    <a:pt x="414" y="344"/>
                    <a:pt x="509" y="450"/>
                    <a:pt x="603" y="568"/>
                  </a:cubicBezTo>
                  <a:cubicBezTo>
                    <a:pt x="651" y="628"/>
                    <a:pt x="692" y="699"/>
                    <a:pt x="722" y="770"/>
                  </a:cubicBezTo>
                  <a:cubicBezTo>
                    <a:pt x="739" y="805"/>
                    <a:pt x="745" y="846"/>
                    <a:pt x="751" y="882"/>
                  </a:cubicBezTo>
                  <a:lnTo>
                    <a:pt x="751" y="941"/>
                  </a:lnTo>
                  <a:lnTo>
                    <a:pt x="751" y="953"/>
                  </a:lnTo>
                  <a:lnTo>
                    <a:pt x="751" y="971"/>
                  </a:lnTo>
                  <a:lnTo>
                    <a:pt x="751" y="1000"/>
                  </a:lnTo>
                  <a:lnTo>
                    <a:pt x="751" y="1030"/>
                  </a:lnTo>
                  <a:lnTo>
                    <a:pt x="757" y="1065"/>
                  </a:lnTo>
                  <a:cubicBezTo>
                    <a:pt x="757" y="1089"/>
                    <a:pt x="769" y="1107"/>
                    <a:pt x="775" y="1130"/>
                  </a:cubicBezTo>
                  <a:lnTo>
                    <a:pt x="798" y="1189"/>
                  </a:lnTo>
                  <a:lnTo>
                    <a:pt x="828" y="1249"/>
                  </a:lnTo>
                  <a:cubicBezTo>
                    <a:pt x="864" y="1325"/>
                    <a:pt x="917" y="1391"/>
                    <a:pt x="958" y="1450"/>
                  </a:cubicBezTo>
                  <a:cubicBezTo>
                    <a:pt x="1053" y="1574"/>
                    <a:pt x="1136" y="1692"/>
                    <a:pt x="1171" y="1810"/>
                  </a:cubicBezTo>
                  <a:cubicBezTo>
                    <a:pt x="1189" y="1840"/>
                    <a:pt x="1195" y="1864"/>
                    <a:pt x="1195" y="1893"/>
                  </a:cubicBezTo>
                  <a:cubicBezTo>
                    <a:pt x="1195" y="1899"/>
                    <a:pt x="1201" y="1917"/>
                    <a:pt x="1201" y="1929"/>
                  </a:cubicBezTo>
                  <a:lnTo>
                    <a:pt x="1201" y="1964"/>
                  </a:lnTo>
                  <a:cubicBezTo>
                    <a:pt x="1201" y="2017"/>
                    <a:pt x="1189" y="2053"/>
                    <a:pt x="1183" y="2094"/>
                  </a:cubicBezTo>
                  <a:lnTo>
                    <a:pt x="1142" y="2165"/>
                  </a:lnTo>
                  <a:cubicBezTo>
                    <a:pt x="1136" y="2189"/>
                    <a:pt x="1130" y="2195"/>
                    <a:pt x="1130" y="2195"/>
                  </a:cubicBezTo>
                  <a:cubicBezTo>
                    <a:pt x="1130" y="2195"/>
                    <a:pt x="1136" y="2189"/>
                    <a:pt x="1142" y="2171"/>
                  </a:cubicBezTo>
                  <a:cubicBezTo>
                    <a:pt x="1159" y="2159"/>
                    <a:pt x="1171" y="2136"/>
                    <a:pt x="1189" y="2100"/>
                  </a:cubicBezTo>
                  <a:cubicBezTo>
                    <a:pt x="1195" y="2071"/>
                    <a:pt x="1218" y="2023"/>
                    <a:pt x="1218" y="1976"/>
                  </a:cubicBezTo>
                  <a:cubicBezTo>
                    <a:pt x="1224" y="1964"/>
                    <a:pt x="1224" y="1952"/>
                    <a:pt x="1224" y="1935"/>
                  </a:cubicBezTo>
                  <a:lnTo>
                    <a:pt x="1224" y="1893"/>
                  </a:lnTo>
                  <a:cubicBezTo>
                    <a:pt x="1224" y="1864"/>
                    <a:pt x="1218" y="1834"/>
                    <a:pt x="1212" y="1805"/>
                  </a:cubicBezTo>
                  <a:cubicBezTo>
                    <a:pt x="1195" y="1745"/>
                    <a:pt x="1165" y="1686"/>
                    <a:pt x="1130" y="1621"/>
                  </a:cubicBezTo>
                  <a:cubicBezTo>
                    <a:pt x="1094" y="1550"/>
                    <a:pt x="1047" y="1491"/>
                    <a:pt x="1005" y="1426"/>
                  </a:cubicBezTo>
                  <a:cubicBezTo>
                    <a:pt x="958" y="1361"/>
                    <a:pt x="917" y="1296"/>
                    <a:pt x="875" y="1225"/>
                  </a:cubicBezTo>
                  <a:lnTo>
                    <a:pt x="846" y="1178"/>
                  </a:lnTo>
                  <a:lnTo>
                    <a:pt x="828" y="1124"/>
                  </a:lnTo>
                  <a:cubicBezTo>
                    <a:pt x="816" y="1107"/>
                    <a:pt x="816" y="1089"/>
                    <a:pt x="810" y="1071"/>
                  </a:cubicBezTo>
                  <a:lnTo>
                    <a:pt x="804" y="1042"/>
                  </a:lnTo>
                  <a:lnTo>
                    <a:pt x="804" y="1012"/>
                  </a:lnTo>
                  <a:lnTo>
                    <a:pt x="804" y="982"/>
                  </a:lnTo>
                  <a:lnTo>
                    <a:pt x="804" y="971"/>
                  </a:lnTo>
                  <a:lnTo>
                    <a:pt x="804" y="953"/>
                  </a:lnTo>
                  <a:cubicBezTo>
                    <a:pt x="804" y="935"/>
                    <a:pt x="798" y="912"/>
                    <a:pt x="798" y="888"/>
                  </a:cubicBezTo>
                  <a:cubicBezTo>
                    <a:pt x="787" y="846"/>
                    <a:pt x="775" y="799"/>
                    <a:pt x="757" y="764"/>
                  </a:cubicBezTo>
                  <a:cubicBezTo>
                    <a:pt x="728" y="687"/>
                    <a:pt x="686" y="616"/>
                    <a:pt x="633" y="557"/>
                  </a:cubicBezTo>
                  <a:cubicBezTo>
                    <a:pt x="532" y="427"/>
                    <a:pt x="426" y="332"/>
                    <a:pt x="331" y="255"/>
                  </a:cubicBezTo>
                  <a:cubicBezTo>
                    <a:pt x="293" y="222"/>
                    <a:pt x="258" y="193"/>
                    <a:pt x="224" y="1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7769388" y="1650054"/>
              <a:ext cx="50833" cy="103429"/>
            </a:xfrm>
            <a:custGeom>
              <a:avLst/>
              <a:gdLst/>
              <a:ahLst/>
              <a:cxnLst/>
              <a:rect l="l" t="t" r="r" b="b"/>
              <a:pathLst>
                <a:path w="634" h="1290" extrusionOk="0">
                  <a:moveTo>
                    <a:pt x="0" y="0"/>
                  </a:moveTo>
                  <a:lnTo>
                    <a:pt x="160" y="160"/>
                  </a:lnTo>
                  <a:cubicBezTo>
                    <a:pt x="213" y="213"/>
                    <a:pt x="266" y="273"/>
                    <a:pt x="320" y="343"/>
                  </a:cubicBezTo>
                  <a:cubicBezTo>
                    <a:pt x="379" y="414"/>
                    <a:pt x="426" y="491"/>
                    <a:pt x="473" y="574"/>
                  </a:cubicBezTo>
                  <a:cubicBezTo>
                    <a:pt x="497" y="616"/>
                    <a:pt x="515" y="657"/>
                    <a:pt x="533" y="698"/>
                  </a:cubicBezTo>
                  <a:cubicBezTo>
                    <a:pt x="544" y="746"/>
                    <a:pt x="568" y="781"/>
                    <a:pt x="574" y="828"/>
                  </a:cubicBezTo>
                  <a:cubicBezTo>
                    <a:pt x="580" y="870"/>
                    <a:pt x="592" y="911"/>
                    <a:pt x="598" y="953"/>
                  </a:cubicBezTo>
                  <a:lnTo>
                    <a:pt x="598" y="1012"/>
                  </a:lnTo>
                  <a:lnTo>
                    <a:pt x="598" y="1059"/>
                  </a:lnTo>
                  <a:cubicBezTo>
                    <a:pt x="592" y="1100"/>
                    <a:pt x="586" y="1130"/>
                    <a:pt x="574" y="1160"/>
                  </a:cubicBezTo>
                  <a:cubicBezTo>
                    <a:pt x="568" y="1189"/>
                    <a:pt x="562" y="1207"/>
                    <a:pt x="556" y="1231"/>
                  </a:cubicBezTo>
                  <a:cubicBezTo>
                    <a:pt x="533" y="1272"/>
                    <a:pt x="527" y="1290"/>
                    <a:pt x="527" y="1290"/>
                  </a:cubicBezTo>
                  <a:cubicBezTo>
                    <a:pt x="527" y="1290"/>
                    <a:pt x="538" y="1278"/>
                    <a:pt x="562" y="1242"/>
                  </a:cubicBezTo>
                  <a:cubicBezTo>
                    <a:pt x="574" y="1225"/>
                    <a:pt x="592" y="1201"/>
                    <a:pt x="598" y="1171"/>
                  </a:cubicBezTo>
                  <a:cubicBezTo>
                    <a:pt x="615" y="1142"/>
                    <a:pt x="621" y="1112"/>
                    <a:pt x="627" y="1077"/>
                  </a:cubicBezTo>
                  <a:cubicBezTo>
                    <a:pt x="627" y="1053"/>
                    <a:pt x="633" y="1041"/>
                    <a:pt x="633" y="1018"/>
                  </a:cubicBezTo>
                  <a:lnTo>
                    <a:pt x="633" y="959"/>
                  </a:lnTo>
                  <a:cubicBezTo>
                    <a:pt x="633" y="911"/>
                    <a:pt x="627" y="870"/>
                    <a:pt x="621" y="828"/>
                  </a:cubicBezTo>
                  <a:lnTo>
                    <a:pt x="574" y="692"/>
                  </a:lnTo>
                  <a:cubicBezTo>
                    <a:pt x="562" y="645"/>
                    <a:pt x="538" y="604"/>
                    <a:pt x="515" y="556"/>
                  </a:cubicBezTo>
                  <a:cubicBezTo>
                    <a:pt x="468" y="468"/>
                    <a:pt x="414" y="391"/>
                    <a:pt x="355" y="320"/>
                  </a:cubicBezTo>
                  <a:cubicBezTo>
                    <a:pt x="296" y="255"/>
                    <a:pt x="237" y="196"/>
                    <a:pt x="184" y="148"/>
                  </a:cubicBezTo>
                  <a:cubicBezTo>
                    <a:pt x="83" y="48"/>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7367301" y="1649092"/>
              <a:ext cx="32793" cy="111527"/>
            </a:xfrm>
            <a:custGeom>
              <a:avLst/>
              <a:gdLst/>
              <a:ahLst/>
              <a:cxnLst/>
              <a:rect l="l" t="t" r="r" b="b"/>
              <a:pathLst>
                <a:path w="409" h="1391" extrusionOk="0">
                  <a:moveTo>
                    <a:pt x="408" y="1"/>
                  </a:moveTo>
                  <a:cubicBezTo>
                    <a:pt x="408" y="1"/>
                    <a:pt x="355" y="78"/>
                    <a:pt x="284" y="196"/>
                  </a:cubicBezTo>
                  <a:cubicBezTo>
                    <a:pt x="249" y="255"/>
                    <a:pt x="207" y="326"/>
                    <a:pt x="172" y="409"/>
                  </a:cubicBezTo>
                  <a:cubicBezTo>
                    <a:pt x="142" y="491"/>
                    <a:pt x="107" y="580"/>
                    <a:pt x="77" y="669"/>
                  </a:cubicBezTo>
                  <a:cubicBezTo>
                    <a:pt x="47" y="764"/>
                    <a:pt x="24" y="852"/>
                    <a:pt x="12" y="941"/>
                  </a:cubicBezTo>
                  <a:cubicBezTo>
                    <a:pt x="0" y="1030"/>
                    <a:pt x="0" y="1112"/>
                    <a:pt x="12" y="1183"/>
                  </a:cubicBezTo>
                  <a:cubicBezTo>
                    <a:pt x="18" y="1225"/>
                    <a:pt x="24" y="1254"/>
                    <a:pt x="30" y="1284"/>
                  </a:cubicBezTo>
                  <a:cubicBezTo>
                    <a:pt x="42" y="1302"/>
                    <a:pt x="53" y="1331"/>
                    <a:pt x="59" y="1349"/>
                  </a:cubicBezTo>
                  <a:cubicBezTo>
                    <a:pt x="71" y="1373"/>
                    <a:pt x="77" y="1385"/>
                    <a:pt x="83" y="1390"/>
                  </a:cubicBezTo>
                  <a:cubicBezTo>
                    <a:pt x="83" y="1385"/>
                    <a:pt x="77" y="1373"/>
                    <a:pt x="71" y="1349"/>
                  </a:cubicBezTo>
                  <a:cubicBezTo>
                    <a:pt x="59" y="1331"/>
                    <a:pt x="59" y="1314"/>
                    <a:pt x="53" y="1284"/>
                  </a:cubicBezTo>
                  <a:cubicBezTo>
                    <a:pt x="53" y="1254"/>
                    <a:pt x="47" y="1225"/>
                    <a:pt x="47" y="1183"/>
                  </a:cubicBezTo>
                  <a:cubicBezTo>
                    <a:pt x="47" y="1118"/>
                    <a:pt x="53" y="1036"/>
                    <a:pt x="71" y="959"/>
                  </a:cubicBezTo>
                  <a:cubicBezTo>
                    <a:pt x="83" y="876"/>
                    <a:pt x="107" y="787"/>
                    <a:pt x="136" y="698"/>
                  </a:cubicBezTo>
                  <a:cubicBezTo>
                    <a:pt x="160" y="610"/>
                    <a:pt x="195" y="521"/>
                    <a:pt x="225" y="438"/>
                  </a:cubicBezTo>
                  <a:cubicBezTo>
                    <a:pt x="254" y="355"/>
                    <a:pt x="284" y="285"/>
                    <a:pt x="314" y="219"/>
                  </a:cubicBezTo>
                  <a:cubicBezTo>
                    <a:pt x="373" y="83"/>
                    <a:pt x="408"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7391915" y="1709304"/>
              <a:ext cx="14753" cy="82583"/>
            </a:xfrm>
            <a:custGeom>
              <a:avLst/>
              <a:gdLst/>
              <a:ahLst/>
              <a:cxnLst/>
              <a:rect l="l" t="t" r="r" b="b"/>
              <a:pathLst>
                <a:path w="184" h="1030" extrusionOk="0">
                  <a:moveTo>
                    <a:pt x="72" y="1"/>
                  </a:moveTo>
                  <a:lnTo>
                    <a:pt x="72" y="1"/>
                  </a:lnTo>
                  <a:cubicBezTo>
                    <a:pt x="72" y="1"/>
                    <a:pt x="48" y="66"/>
                    <a:pt x="30" y="166"/>
                  </a:cubicBezTo>
                  <a:cubicBezTo>
                    <a:pt x="12" y="273"/>
                    <a:pt x="1" y="403"/>
                    <a:pt x="1" y="545"/>
                  </a:cubicBezTo>
                  <a:cubicBezTo>
                    <a:pt x="7" y="610"/>
                    <a:pt x="7" y="675"/>
                    <a:pt x="18" y="746"/>
                  </a:cubicBezTo>
                  <a:cubicBezTo>
                    <a:pt x="36" y="811"/>
                    <a:pt x="48" y="870"/>
                    <a:pt x="72" y="911"/>
                  </a:cubicBezTo>
                  <a:cubicBezTo>
                    <a:pt x="78" y="935"/>
                    <a:pt x="95" y="959"/>
                    <a:pt x="107" y="971"/>
                  </a:cubicBezTo>
                  <a:cubicBezTo>
                    <a:pt x="125" y="988"/>
                    <a:pt x="131" y="1000"/>
                    <a:pt x="149" y="1012"/>
                  </a:cubicBezTo>
                  <a:cubicBezTo>
                    <a:pt x="166" y="1024"/>
                    <a:pt x="184" y="1030"/>
                    <a:pt x="184" y="1030"/>
                  </a:cubicBezTo>
                  <a:cubicBezTo>
                    <a:pt x="184" y="1030"/>
                    <a:pt x="166" y="1024"/>
                    <a:pt x="154" y="1000"/>
                  </a:cubicBezTo>
                  <a:cubicBezTo>
                    <a:pt x="137" y="982"/>
                    <a:pt x="119" y="947"/>
                    <a:pt x="101" y="900"/>
                  </a:cubicBezTo>
                  <a:cubicBezTo>
                    <a:pt x="72" y="805"/>
                    <a:pt x="60" y="669"/>
                    <a:pt x="60" y="539"/>
                  </a:cubicBezTo>
                  <a:cubicBezTo>
                    <a:pt x="60" y="403"/>
                    <a:pt x="60" y="273"/>
                    <a:pt x="66" y="166"/>
                  </a:cubicBezTo>
                  <a:cubicBezTo>
                    <a:pt x="72" y="66"/>
                    <a:pt x="72"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41"/>
          <p:cNvSpPr/>
          <p:nvPr/>
        </p:nvSpPr>
        <p:spPr>
          <a:xfrm>
            <a:off x="8203727" y="688763"/>
            <a:ext cx="148414" cy="36437"/>
          </a:xfrm>
          <a:custGeom>
            <a:avLst/>
            <a:gdLst/>
            <a:ahLst/>
            <a:cxnLst/>
            <a:rect l="l" t="t" r="r" b="b"/>
            <a:pathLst>
              <a:path w="2644" h="639" extrusionOk="0">
                <a:moveTo>
                  <a:pt x="0" y="0"/>
                </a:moveTo>
                <a:cubicBezTo>
                  <a:pt x="0" y="0"/>
                  <a:pt x="24" y="42"/>
                  <a:pt x="65" y="101"/>
                </a:cubicBezTo>
                <a:cubicBezTo>
                  <a:pt x="95" y="130"/>
                  <a:pt x="125" y="160"/>
                  <a:pt x="172" y="195"/>
                </a:cubicBezTo>
                <a:cubicBezTo>
                  <a:pt x="213" y="231"/>
                  <a:pt x="266" y="266"/>
                  <a:pt x="320" y="308"/>
                </a:cubicBezTo>
                <a:cubicBezTo>
                  <a:pt x="349" y="319"/>
                  <a:pt x="379" y="337"/>
                  <a:pt x="408" y="355"/>
                </a:cubicBezTo>
                <a:cubicBezTo>
                  <a:pt x="438" y="373"/>
                  <a:pt x="468" y="396"/>
                  <a:pt x="503" y="408"/>
                </a:cubicBezTo>
                <a:cubicBezTo>
                  <a:pt x="521" y="426"/>
                  <a:pt x="539" y="432"/>
                  <a:pt x="556" y="438"/>
                </a:cubicBezTo>
                <a:cubicBezTo>
                  <a:pt x="574" y="444"/>
                  <a:pt x="586" y="450"/>
                  <a:pt x="610" y="461"/>
                </a:cubicBezTo>
                <a:cubicBezTo>
                  <a:pt x="651" y="473"/>
                  <a:pt x="692" y="491"/>
                  <a:pt x="728" y="503"/>
                </a:cubicBezTo>
                <a:cubicBezTo>
                  <a:pt x="769" y="521"/>
                  <a:pt x="811" y="526"/>
                  <a:pt x="852" y="544"/>
                </a:cubicBezTo>
                <a:lnTo>
                  <a:pt x="911" y="562"/>
                </a:lnTo>
                <a:lnTo>
                  <a:pt x="976" y="580"/>
                </a:lnTo>
                <a:cubicBezTo>
                  <a:pt x="1059" y="597"/>
                  <a:pt x="1148" y="615"/>
                  <a:pt x="1236" y="621"/>
                </a:cubicBezTo>
                <a:lnTo>
                  <a:pt x="1372" y="639"/>
                </a:lnTo>
                <a:lnTo>
                  <a:pt x="1633" y="639"/>
                </a:lnTo>
                <a:cubicBezTo>
                  <a:pt x="1680" y="639"/>
                  <a:pt x="1715" y="627"/>
                  <a:pt x="1763" y="627"/>
                </a:cubicBezTo>
                <a:cubicBezTo>
                  <a:pt x="1846" y="621"/>
                  <a:pt x="1922" y="621"/>
                  <a:pt x="1999" y="609"/>
                </a:cubicBezTo>
                <a:cubicBezTo>
                  <a:pt x="2082" y="592"/>
                  <a:pt x="2147" y="580"/>
                  <a:pt x="2212" y="568"/>
                </a:cubicBezTo>
                <a:cubicBezTo>
                  <a:pt x="2277" y="562"/>
                  <a:pt x="2336" y="550"/>
                  <a:pt x="2390" y="532"/>
                </a:cubicBezTo>
                <a:cubicBezTo>
                  <a:pt x="2443" y="521"/>
                  <a:pt x="2484" y="503"/>
                  <a:pt x="2520" y="497"/>
                </a:cubicBezTo>
                <a:cubicBezTo>
                  <a:pt x="2596" y="473"/>
                  <a:pt x="2643" y="467"/>
                  <a:pt x="2644" y="467"/>
                </a:cubicBezTo>
                <a:lnTo>
                  <a:pt x="2644" y="467"/>
                </a:lnTo>
                <a:cubicBezTo>
                  <a:pt x="2643" y="467"/>
                  <a:pt x="2596" y="473"/>
                  <a:pt x="2520" y="491"/>
                </a:cubicBezTo>
                <a:cubicBezTo>
                  <a:pt x="2443" y="503"/>
                  <a:pt x="2336" y="526"/>
                  <a:pt x="2206" y="538"/>
                </a:cubicBezTo>
                <a:cubicBezTo>
                  <a:pt x="2141" y="550"/>
                  <a:pt x="2064" y="556"/>
                  <a:pt x="1993" y="562"/>
                </a:cubicBezTo>
                <a:cubicBezTo>
                  <a:pt x="1917" y="568"/>
                  <a:pt x="1834" y="568"/>
                  <a:pt x="1757" y="580"/>
                </a:cubicBezTo>
                <a:cubicBezTo>
                  <a:pt x="1710" y="580"/>
                  <a:pt x="1674" y="586"/>
                  <a:pt x="1627" y="586"/>
                </a:cubicBezTo>
                <a:lnTo>
                  <a:pt x="1503" y="586"/>
                </a:lnTo>
                <a:cubicBezTo>
                  <a:pt x="1461" y="580"/>
                  <a:pt x="1414" y="580"/>
                  <a:pt x="1367" y="580"/>
                </a:cubicBezTo>
                <a:lnTo>
                  <a:pt x="1236" y="562"/>
                </a:lnTo>
                <a:cubicBezTo>
                  <a:pt x="1148" y="556"/>
                  <a:pt x="1059" y="538"/>
                  <a:pt x="976" y="526"/>
                </a:cubicBezTo>
                <a:lnTo>
                  <a:pt x="911" y="515"/>
                </a:lnTo>
                <a:lnTo>
                  <a:pt x="852" y="497"/>
                </a:lnTo>
                <a:cubicBezTo>
                  <a:pt x="817" y="491"/>
                  <a:pt x="769" y="473"/>
                  <a:pt x="734" y="467"/>
                </a:cubicBezTo>
                <a:lnTo>
                  <a:pt x="621" y="426"/>
                </a:lnTo>
                <a:cubicBezTo>
                  <a:pt x="610" y="414"/>
                  <a:pt x="586" y="408"/>
                  <a:pt x="574" y="402"/>
                </a:cubicBezTo>
                <a:cubicBezTo>
                  <a:pt x="556" y="390"/>
                  <a:pt x="533" y="385"/>
                  <a:pt x="521" y="379"/>
                </a:cubicBezTo>
                <a:cubicBezTo>
                  <a:pt x="491" y="361"/>
                  <a:pt x="450" y="349"/>
                  <a:pt x="426" y="331"/>
                </a:cubicBezTo>
                <a:cubicBezTo>
                  <a:pt x="391" y="314"/>
                  <a:pt x="361" y="296"/>
                  <a:pt x="332" y="284"/>
                </a:cubicBezTo>
                <a:cubicBezTo>
                  <a:pt x="302" y="266"/>
                  <a:pt x="272" y="243"/>
                  <a:pt x="255" y="231"/>
                </a:cubicBezTo>
                <a:cubicBezTo>
                  <a:pt x="231" y="207"/>
                  <a:pt x="207" y="195"/>
                  <a:pt x="184" y="178"/>
                </a:cubicBezTo>
                <a:cubicBezTo>
                  <a:pt x="142" y="148"/>
                  <a:pt x="113" y="118"/>
                  <a:pt x="83" y="89"/>
                </a:cubicBezTo>
                <a:cubicBezTo>
                  <a:pt x="60" y="59"/>
                  <a:pt x="42" y="41"/>
                  <a:pt x="24" y="24"/>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8241223" y="1541578"/>
            <a:ext cx="15324" cy="80344"/>
          </a:xfrm>
          <a:custGeom>
            <a:avLst/>
            <a:gdLst/>
            <a:ahLst/>
            <a:cxnLst/>
            <a:rect l="l" t="t" r="r" b="b"/>
            <a:pathLst>
              <a:path w="273" h="1409" extrusionOk="0">
                <a:moveTo>
                  <a:pt x="1" y="1"/>
                </a:moveTo>
                <a:lnTo>
                  <a:pt x="1" y="1"/>
                </a:lnTo>
                <a:cubicBezTo>
                  <a:pt x="1" y="1"/>
                  <a:pt x="7" y="90"/>
                  <a:pt x="30" y="226"/>
                </a:cubicBezTo>
                <a:cubicBezTo>
                  <a:pt x="42" y="291"/>
                  <a:pt x="54" y="374"/>
                  <a:pt x="66" y="450"/>
                </a:cubicBezTo>
                <a:cubicBezTo>
                  <a:pt x="72" y="533"/>
                  <a:pt x="95" y="622"/>
                  <a:pt x="113" y="711"/>
                </a:cubicBezTo>
                <a:cubicBezTo>
                  <a:pt x="125" y="799"/>
                  <a:pt x="143" y="888"/>
                  <a:pt x="160" y="971"/>
                </a:cubicBezTo>
                <a:cubicBezTo>
                  <a:pt x="178" y="1054"/>
                  <a:pt x="202" y="1125"/>
                  <a:pt x="214" y="1190"/>
                </a:cubicBezTo>
                <a:cubicBezTo>
                  <a:pt x="243" y="1320"/>
                  <a:pt x="273" y="1409"/>
                  <a:pt x="273" y="1409"/>
                </a:cubicBezTo>
                <a:cubicBezTo>
                  <a:pt x="273" y="1409"/>
                  <a:pt x="267" y="1320"/>
                  <a:pt x="243" y="1184"/>
                </a:cubicBezTo>
                <a:cubicBezTo>
                  <a:pt x="231" y="1119"/>
                  <a:pt x="219" y="1036"/>
                  <a:pt x="208" y="953"/>
                </a:cubicBezTo>
                <a:cubicBezTo>
                  <a:pt x="202" y="876"/>
                  <a:pt x="178" y="788"/>
                  <a:pt x="160" y="699"/>
                </a:cubicBezTo>
                <a:cubicBezTo>
                  <a:pt x="149" y="610"/>
                  <a:pt x="131" y="521"/>
                  <a:pt x="113" y="439"/>
                </a:cubicBezTo>
                <a:cubicBezTo>
                  <a:pt x="95" y="356"/>
                  <a:pt x="72" y="285"/>
                  <a:pt x="60" y="214"/>
                </a:cubicBezTo>
                <a:cubicBezTo>
                  <a:pt x="30" y="90"/>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8050038" y="800126"/>
            <a:ext cx="65731" cy="406340"/>
          </a:xfrm>
          <a:custGeom>
            <a:avLst/>
            <a:gdLst/>
            <a:ahLst/>
            <a:cxnLst/>
            <a:rect l="l" t="t" r="r" b="b"/>
            <a:pathLst>
              <a:path w="1171" h="7126" extrusionOk="0">
                <a:moveTo>
                  <a:pt x="1171" y="1"/>
                </a:moveTo>
                <a:cubicBezTo>
                  <a:pt x="1159" y="54"/>
                  <a:pt x="1135" y="124"/>
                  <a:pt x="1106" y="224"/>
                </a:cubicBezTo>
                <a:cubicBezTo>
                  <a:pt x="1082" y="318"/>
                  <a:pt x="1053" y="436"/>
                  <a:pt x="1017" y="567"/>
                </a:cubicBezTo>
                <a:cubicBezTo>
                  <a:pt x="988" y="708"/>
                  <a:pt x="952" y="856"/>
                  <a:pt x="917" y="1028"/>
                </a:cubicBezTo>
                <a:cubicBezTo>
                  <a:pt x="846" y="1365"/>
                  <a:pt x="775" y="1761"/>
                  <a:pt x="698" y="2181"/>
                </a:cubicBezTo>
                <a:cubicBezTo>
                  <a:pt x="627" y="2601"/>
                  <a:pt x="550" y="3050"/>
                  <a:pt x="485" y="3506"/>
                </a:cubicBezTo>
                <a:cubicBezTo>
                  <a:pt x="420" y="3955"/>
                  <a:pt x="355" y="4411"/>
                  <a:pt x="296" y="4837"/>
                </a:cubicBezTo>
                <a:cubicBezTo>
                  <a:pt x="231" y="5256"/>
                  <a:pt x="183" y="5653"/>
                  <a:pt x="136" y="5996"/>
                </a:cubicBezTo>
                <a:cubicBezTo>
                  <a:pt x="95" y="6333"/>
                  <a:pt x="59" y="6617"/>
                  <a:pt x="36" y="6818"/>
                </a:cubicBezTo>
                <a:cubicBezTo>
                  <a:pt x="12" y="7019"/>
                  <a:pt x="0" y="7125"/>
                  <a:pt x="0" y="7125"/>
                </a:cubicBezTo>
                <a:cubicBezTo>
                  <a:pt x="0" y="7125"/>
                  <a:pt x="65" y="6670"/>
                  <a:pt x="166" y="5996"/>
                </a:cubicBezTo>
                <a:cubicBezTo>
                  <a:pt x="219" y="5653"/>
                  <a:pt x="272" y="5256"/>
                  <a:pt x="337" y="4837"/>
                </a:cubicBezTo>
                <a:cubicBezTo>
                  <a:pt x="396" y="4411"/>
                  <a:pt x="461" y="3961"/>
                  <a:pt x="538" y="3512"/>
                </a:cubicBezTo>
                <a:cubicBezTo>
                  <a:pt x="603" y="3062"/>
                  <a:pt x="680" y="2613"/>
                  <a:pt x="745" y="2187"/>
                </a:cubicBezTo>
                <a:cubicBezTo>
                  <a:pt x="781" y="1980"/>
                  <a:pt x="816" y="1773"/>
                  <a:pt x="846" y="1584"/>
                </a:cubicBezTo>
                <a:cubicBezTo>
                  <a:pt x="887" y="1389"/>
                  <a:pt x="917" y="1205"/>
                  <a:pt x="946" y="1034"/>
                </a:cubicBezTo>
                <a:cubicBezTo>
                  <a:pt x="976" y="862"/>
                  <a:pt x="1006" y="708"/>
                  <a:pt x="1035" y="578"/>
                </a:cubicBezTo>
                <a:cubicBezTo>
                  <a:pt x="1071" y="436"/>
                  <a:pt x="1094" y="318"/>
                  <a:pt x="1112" y="224"/>
                </a:cubicBezTo>
                <a:cubicBezTo>
                  <a:pt x="1135" y="124"/>
                  <a:pt x="1159" y="54"/>
                  <a:pt x="117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8312622" y="286533"/>
            <a:ext cx="99972" cy="187090"/>
          </a:xfrm>
          <a:custGeom>
            <a:avLst/>
            <a:gdLst/>
            <a:ahLst/>
            <a:cxnLst/>
            <a:rect l="l" t="t" r="r" b="b"/>
            <a:pathLst>
              <a:path w="1781" h="3281" extrusionOk="0">
                <a:moveTo>
                  <a:pt x="339" y="1"/>
                </a:moveTo>
                <a:cubicBezTo>
                  <a:pt x="240" y="1"/>
                  <a:pt x="127" y="28"/>
                  <a:pt x="0" y="99"/>
                </a:cubicBezTo>
                <a:cubicBezTo>
                  <a:pt x="1414" y="1311"/>
                  <a:pt x="1012" y="3281"/>
                  <a:pt x="1012" y="3281"/>
                </a:cubicBezTo>
                <a:cubicBezTo>
                  <a:pt x="1780" y="1483"/>
                  <a:pt x="822" y="271"/>
                  <a:pt x="822" y="271"/>
                </a:cubicBezTo>
                <a:cubicBezTo>
                  <a:pt x="822" y="271"/>
                  <a:pt x="652"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7850153" y="809136"/>
            <a:ext cx="145158" cy="27713"/>
          </a:xfrm>
          <a:custGeom>
            <a:avLst/>
            <a:gdLst/>
            <a:ahLst/>
            <a:cxnLst/>
            <a:rect l="l" t="t" r="r" b="b"/>
            <a:pathLst>
              <a:path w="2586" h="486" extrusionOk="0">
                <a:moveTo>
                  <a:pt x="2585" y="0"/>
                </a:moveTo>
                <a:cubicBezTo>
                  <a:pt x="2585" y="0"/>
                  <a:pt x="2544" y="12"/>
                  <a:pt x="2473" y="18"/>
                </a:cubicBezTo>
                <a:cubicBezTo>
                  <a:pt x="2408" y="42"/>
                  <a:pt x="2307" y="71"/>
                  <a:pt x="2189" y="107"/>
                </a:cubicBezTo>
                <a:cubicBezTo>
                  <a:pt x="2071" y="148"/>
                  <a:pt x="1935" y="184"/>
                  <a:pt x="1787" y="219"/>
                </a:cubicBezTo>
                <a:cubicBezTo>
                  <a:pt x="1710" y="243"/>
                  <a:pt x="1639" y="255"/>
                  <a:pt x="1556" y="278"/>
                </a:cubicBezTo>
                <a:cubicBezTo>
                  <a:pt x="1479" y="296"/>
                  <a:pt x="1402" y="314"/>
                  <a:pt x="1320" y="332"/>
                </a:cubicBezTo>
                <a:lnTo>
                  <a:pt x="1077" y="373"/>
                </a:lnTo>
                <a:cubicBezTo>
                  <a:pt x="994" y="385"/>
                  <a:pt x="912" y="397"/>
                  <a:pt x="841" y="403"/>
                </a:cubicBezTo>
                <a:cubicBezTo>
                  <a:pt x="758" y="414"/>
                  <a:pt x="693" y="420"/>
                  <a:pt x="616" y="426"/>
                </a:cubicBezTo>
                <a:cubicBezTo>
                  <a:pt x="545" y="432"/>
                  <a:pt x="474" y="444"/>
                  <a:pt x="415" y="444"/>
                </a:cubicBezTo>
                <a:cubicBezTo>
                  <a:pt x="350" y="444"/>
                  <a:pt x="297" y="450"/>
                  <a:pt x="249" y="450"/>
                </a:cubicBezTo>
                <a:lnTo>
                  <a:pt x="1" y="450"/>
                </a:lnTo>
                <a:cubicBezTo>
                  <a:pt x="1" y="450"/>
                  <a:pt x="42" y="456"/>
                  <a:pt x="113" y="462"/>
                </a:cubicBezTo>
                <a:cubicBezTo>
                  <a:pt x="149" y="474"/>
                  <a:pt x="196" y="474"/>
                  <a:pt x="249" y="479"/>
                </a:cubicBezTo>
                <a:cubicBezTo>
                  <a:pt x="297" y="485"/>
                  <a:pt x="356" y="485"/>
                  <a:pt x="415" y="485"/>
                </a:cubicBezTo>
                <a:cubicBezTo>
                  <a:pt x="474" y="485"/>
                  <a:pt x="545" y="479"/>
                  <a:pt x="616" y="479"/>
                </a:cubicBezTo>
                <a:cubicBezTo>
                  <a:pt x="681" y="479"/>
                  <a:pt x="764" y="474"/>
                  <a:pt x="841" y="462"/>
                </a:cubicBezTo>
                <a:cubicBezTo>
                  <a:pt x="912" y="456"/>
                  <a:pt x="994" y="450"/>
                  <a:pt x="1077" y="432"/>
                </a:cubicBezTo>
                <a:cubicBezTo>
                  <a:pt x="1154" y="426"/>
                  <a:pt x="1237" y="414"/>
                  <a:pt x="1320" y="397"/>
                </a:cubicBezTo>
                <a:cubicBezTo>
                  <a:pt x="1402" y="385"/>
                  <a:pt x="1479" y="361"/>
                  <a:pt x="1562" y="343"/>
                </a:cubicBezTo>
                <a:cubicBezTo>
                  <a:pt x="1639" y="326"/>
                  <a:pt x="1716" y="308"/>
                  <a:pt x="1793" y="284"/>
                </a:cubicBezTo>
                <a:cubicBezTo>
                  <a:pt x="1947" y="243"/>
                  <a:pt x="2083" y="196"/>
                  <a:pt x="2201" y="154"/>
                </a:cubicBezTo>
                <a:cubicBezTo>
                  <a:pt x="2437" y="71"/>
                  <a:pt x="2585" y="0"/>
                  <a:pt x="258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8145293" y="719783"/>
            <a:ext cx="17008" cy="204767"/>
          </a:xfrm>
          <a:custGeom>
            <a:avLst/>
            <a:gdLst/>
            <a:ahLst/>
            <a:cxnLst/>
            <a:rect l="l" t="t" r="r" b="b"/>
            <a:pathLst>
              <a:path w="303" h="3591" extrusionOk="0">
                <a:moveTo>
                  <a:pt x="302" y="0"/>
                </a:moveTo>
                <a:lnTo>
                  <a:pt x="302" y="0"/>
                </a:lnTo>
                <a:cubicBezTo>
                  <a:pt x="302" y="0"/>
                  <a:pt x="273" y="219"/>
                  <a:pt x="237" y="562"/>
                </a:cubicBezTo>
                <a:cubicBezTo>
                  <a:pt x="225" y="728"/>
                  <a:pt x="202" y="929"/>
                  <a:pt x="178" y="1136"/>
                </a:cubicBezTo>
                <a:cubicBezTo>
                  <a:pt x="154" y="1343"/>
                  <a:pt x="142" y="1573"/>
                  <a:pt x="119" y="1792"/>
                </a:cubicBezTo>
                <a:cubicBezTo>
                  <a:pt x="107" y="2017"/>
                  <a:pt x="83" y="2248"/>
                  <a:pt x="66" y="2455"/>
                </a:cubicBezTo>
                <a:cubicBezTo>
                  <a:pt x="54" y="2667"/>
                  <a:pt x="48" y="2857"/>
                  <a:pt x="30" y="3028"/>
                </a:cubicBezTo>
                <a:cubicBezTo>
                  <a:pt x="6" y="3371"/>
                  <a:pt x="0" y="3590"/>
                  <a:pt x="0" y="3590"/>
                </a:cubicBezTo>
                <a:cubicBezTo>
                  <a:pt x="0" y="3590"/>
                  <a:pt x="30" y="3359"/>
                  <a:pt x="66" y="3028"/>
                </a:cubicBezTo>
                <a:cubicBezTo>
                  <a:pt x="83" y="2857"/>
                  <a:pt x="107" y="2662"/>
                  <a:pt x="125" y="2455"/>
                </a:cubicBezTo>
                <a:cubicBezTo>
                  <a:pt x="148" y="2248"/>
                  <a:pt x="166" y="2017"/>
                  <a:pt x="184" y="1792"/>
                </a:cubicBezTo>
                <a:cubicBezTo>
                  <a:pt x="202" y="1573"/>
                  <a:pt x="225" y="1343"/>
                  <a:pt x="237" y="1136"/>
                </a:cubicBezTo>
                <a:cubicBezTo>
                  <a:pt x="255" y="923"/>
                  <a:pt x="261" y="728"/>
                  <a:pt x="273" y="562"/>
                </a:cubicBezTo>
                <a:cubicBezTo>
                  <a:pt x="296" y="219"/>
                  <a:pt x="302" y="0"/>
                  <a:pt x="302"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8474282" y="1148699"/>
            <a:ext cx="23295" cy="69909"/>
          </a:xfrm>
          <a:custGeom>
            <a:avLst/>
            <a:gdLst/>
            <a:ahLst/>
            <a:cxnLst/>
            <a:rect l="l" t="t" r="r" b="b"/>
            <a:pathLst>
              <a:path w="415" h="1226" extrusionOk="0">
                <a:moveTo>
                  <a:pt x="0" y="1"/>
                </a:moveTo>
                <a:cubicBezTo>
                  <a:pt x="0" y="1"/>
                  <a:pt x="24" y="72"/>
                  <a:pt x="60" y="208"/>
                </a:cubicBezTo>
                <a:cubicBezTo>
                  <a:pt x="101" y="320"/>
                  <a:pt x="160" y="474"/>
                  <a:pt x="219" y="622"/>
                </a:cubicBezTo>
                <a:cubicBezTo>
                  <a:pt x="249" y="693"/>
                  <a:pt x="278" y="770"/>
                  <a:pt x="296" y="841"/>
                </a:cubicBezTo>
                <a:cubicBezTo>
                  <a:pt x="326" y="912"/>
                  <a:pt x="349" y="977"/>
                  <a:pt x="367" y="1036"/>
                </a:cubicBezTo>
                <a:cubicBezTo>
                  <a:pt x="373" y="1066"/>
                  <a:pt x="379" y="1095"/>
                  <a:pt x="385" y="1119"/>
                </a:cubicBezTo>
                <a:cubicBezTo>
                  <a:pt x="397" y="1137"/>
                  <a:pt x="403" y="1160"/>
                  <a:pt x="403" y="1178"/>
                </a:cubicBezTo>
                <a:cubicBezTo>
                  <a:pt x="408" y="1207"/>
                  <a:pt x="408" y="1225"/>
                  <a:pt x="408" y="1225"/>
                </a:cubicBezTo>
                <a:cubicBezTo>
                  <a:pt x="408" y="1225"/>
                  <a:pt x="414" y="1207"/>
                  <a:pt x="414" y="1166"/>
                </a:cubicBezTo>
                <a:lnTo>
                  <a:pt x="414" y="1101"/>
                </a:lnTo>
                <a:cubicBezTo>
                  <a:pt x="408" y="1077"/>
                  <a:pt x="408" y="1048"/>
                  <a:pt x="403" y="1018"/>
                </a:cubicBezTo>
                <a:cubicBezTo>
                  <a:pt x="397" y="989"/>
                  <a:pt x="385" y="959"/>
                  <a:pt x="379" y="924"/>
                </a:cubicBezTo>
                <a:cubicBezTo>
                  <a:pt x="373" y="894"/>
                  <a:pt x="355" y="859"/>
                  <a:pt x="349" y="823"/>
                </a:cubicBezTo>
                <a:cubicBezTo>
                  <a:pt x="337" y="746"/>
                  <a:pt x="308" y="663"/>
                  <a:pt x="278" y="592"/>
                </a:cubicBezTo>
                <a:cubicBezTo>
                  <a:pt x="249" y="516"/>
                  <a:pt x="219" y="439"/>
                  <a:pt x="190" y="368"/>
                </a:cubicBezTo>
                <a:cubicBezTo>
                  <a:pt x="160" y="303"/>
                  <a:pt x="130" y="238"/>
                  <a:pt x="101" y="184"/>
                </a:cubicBezTo>
                <a:cubicBezTo>
                  <a:pt x="77" y="125"/>
                  <a:pt x="48" y="84"/>
                  <a:pt x="30" y="54"/>
                </a:cubicBezTo>
                <a:cubicBezTo>
                  <a:pt x="12" y="19"/>
                  <a:pt x="0" y="1"/>
                  <a:pt x="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8468613" y="1185136"/>
            <a:ext cx="26326" cy="73274"/>
          </a:xfrm>
          <a:custGeom>
            <a:avLst/>
            <a:gdLst/>
            <a:ahLst/>
            <a:cxnLst/>
            <a:rect l="l" t="t" r="r" b="b"/>
            <a:pathLst>
              <a:path w="469" h="1285" extrusionOk="0">
                <a:moveTo>
                  <a:pt x="13" y="1"/>
                </a:moveTo>
                <a:cubicBezTo>
                  <a:pt x="13" y="1"/>
                  <a:pt x="1" y="89"/>
                  <a:pt x="13" y="214"/>
                </a:cubicBezTo>
                <a:cubicBezTo>
                  <a:pt x="13" y="273"/>
                  <a:pt x="24" y="356"/>
                  <a:pt x="36" y="432"/>
                </a:cubicBezTo>
                <a:cubicBezTo>
                  <a:pt x="54" y="515"/>
                  <a:pt x="66" y="604"/>
                  <a:pt x="95" y="687"/>
                </a:cubicBezTo>
                <a:cubicBezTo>
                  <a:pt x="119" y="775"/>
                  <a:pt x="155" y="858"/>
                  <a:pt x="190" y="929"/>
                </a:cubicBezTo>
                <a:cubicBezTo>
                  <a:pt x="208" y="965"/>
                  <a:pt x="231" y="1006"/>
                  <a:pt x="249" y="1036"/>
                </a:cubicBezTo>
                <a:cubicBezTo>
                  <a:pt x="273" y="1065"/>
                  <a:pt x="291" y="1101"/>
                  <a:pt x="308" y="1124"/>
                </a:cubicBezTo>
                <a:cubicBezTo>
                  <a:pt x="332" y="1142"/>
                  <a:pt x="356" y="1166"/>
                  <a:pt x="368" y="1189"/>
                </a:cubicBezTo>
                <a:lnTo>
                  <a:pt x="421" y="1243"/>
                </a:lnTo>
                <a:lnTo>
                  <a:pt x="468" y="1284"/>
                </a:lnTo>
                <a:cubicBezTo>
                  <a:pt x="468" y="1284"/>
                  <a:pt x="450" y="1260"/>
                  <a:pt x="427" y="1231"/>
                </a:cubicBezTo>
                <a:cubicBezTo>
                  <a:pt x="415" y="1219"/>
                  <a:pt x="397" y="1201"/>
                  <a:pt x="385" y="1184"/>
                </a:cubicBezTo>
                <a:cubicBezTo>
                  <a:pt x="379" y="1160"/>
                  <a:pt x="356" y="1136"/>
                  <a:pt x="338" y="1107"/>
                </a:cubicBezTo>
                <a:cubicBezTo>
                  <a:pt x="320" y="1083"/>
                  <a:pt x="302" y="1048"/>
                  <a:pt x="291" y="1018"/>
                </a:cubicBezTo>
                <a:cubicBezTo>
                  <a:pt x="267" y="988"/>
                  <a:pt x="249" y="953"/>
                  <a:pt x="237" y="911"/>
                </a:cubicBezTo>
                <a:cubicBezTo>
                  <a:pt x="214" y="876"/>
                  <a:pt x="202" y="835"/>
                  <a:pt x="184" y="793"/>
                </a:cubicBezTo>
                <a:cubicBezTo>
                  <a:pt x="161" y="758"/>
                  <a:pt x="155" y="722"/>
                  <a:pt x="143" y="675"/>
                </a:cubicBezTo>
                <a:cubicBezTo>
                  <a:pt x="113" y="598"/>
                  <a:pt x="90" y="515"/>
                  <a:pt x="72" y="432"/>
                </a:cubicBezTo>
                <a:cubicBezTo>
                  <a:pt x="60" y="350"/>
                  <a:pt x="42" y="279"/>
                  <a:pt x="36" y="214"/>
                </a:cubicBezTo>
                <a:cubicBezTo>
                  <a:pt x="24" y="89"/>
                  <a:pt x="13" y="1"/>
                  <a:pt x="1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8384303" y="879272"/>
            <a:ext cx="90710" cy="531219"/>
          </a:xfrm>
          <a:custGeom>
            <a:avLst/>
            <a:gdLst/>
            <a:ahLst/>
            <a:cxnLst/>
            <a:rect l="l" t="t" r="r" b="b"/>
            <a:pathLst>
              <a:path w="1616" h="9316" extrusionOk="0">
                <a:moveTo>
                  <a:pt x="314" y="1"/>
                </a:moveTo>
                <a:lnTo>
                  <a:pt x="320" y="314"/>
                </a:lnTo>
                <a:lnTo>
                  <a:pt x="355" y="616"/>
                </a:lnTo>
                <a:cubicBezTo>
                  <a:pt x="373" y="716"/>
                  <a:pt x="391" y="817"/>
                  <a:pt x="409" y="917"/>
                </a:cubicBezTo>
                <a:cubicBezTo>
                  <a:pt x="421" y="1024"/>
                  <a:pt x="444" y="1118"/>
                  <a:pt x="468" y="1219"/>
                </a:cubicBezTo>
                <a:lnTo>
                  <a:pt x="497" y="1367"/>
                </a:lnTo>
                <a:lnTo>
                  <a:pt x="533" y="1515"/>
                </a:lnTo>
                <a:cubicBezTo>
                  <a:pt x="557" y="1615"/>
                  <a:pt x="580" y="1716"/>
                  <a:pt x="610" y="1810"/>
                </a:cubicBezTo>
                <a:cubicBezTo>
                  <a:pt x="657" y="2011"/>
                  <a:pt x="710" y="2207"/>
                  <a:pt x="769" y="2402"/>
                </a:cubicBezTo>
                <a:cubicBezTo>
                  <a:pt x="799" y="2508"/>
                  <a:pt x="829" y="2603"/>
                  <a:pt x="858" y="2697"/>
                </a:cubicBezTo>
                <a:cubicBezTo>
                  <a:pt x="894" y="2804"/>
                  <a:pt x="923" y="2899"/>
                  <a:pt x="953" y="2993"/>
                </a:cubicBezTo>
                <a:cubicBezTo>
                  <a:pt x="1012" y="3194"/>
                  <a:pt x="1083" y="3389"/>
                  <a:pt x="1148" y="3579"/>
                </a:cubicBezTo>
                <a:cubicBezTo>
                  <a:pt x="1277" y="3959"/>
                  <a:pt x="1417" y="4340"/>
                  <a:pt x="1564" y="4721"/>
                </a:cubicBezTo>
                <a:lnTo>
                  <a:pt x="1564" y="4721"/>
                </a:lnTo>
                <a:lnTo>
                  <a:pt x="775" y="7009"/>
                </a:lnTo>
                <a:lnTo>
                  <a:pt x="385" y="8162"/>
                </a:lnTo>
                <a:lnTo>
                  <a:pt x="1" y="9315"/>
                </a:lnTo>
                <a:lnTo>
                  <a:pt x="403" y="8192"/>
                </a:lnTo>
                <a:lnTo>
                  <a:pt x="805" y="7044"/>
                </a:lnTo>
                <a:lnTo>
                  <a:pt x="1615" y="4750"/>
                </a:lnTo>
                <a:lnTo>
                  <a:pt x="1615" y="4726"/>
                </a:lnTo>
                <a:cubicBezTo>
                  <a:pt x="1456" y="4342"/>
                  <a:pt x="1319" y="3957"/>
                  <a:pt x="1183" y="3573"/>
                </a:cubicBezTo>
                <a:cubicBezTo>
                  <a:pt x="1118" y="3372"/>
                  <a:pt x="1053" y="3182"/>
                  <a:pt x="982" y="2987"/>
                </a:cubicBezTo>
                <a:cubicBezTo>
                  <a:pt x="947" y="2887"/>
                  <a:pt x="917" y="2786"/>
                  <a:pt x="888" y="2692"/>
                </a:cubicBezTo>
                <a:cubicBezTo>
                  <a:pt x="858" y="2591"/>
                  <a:pt x="829" y="2490"/>
                  <a:pt x="799" y="2396"/>
                </a:cubicBezTo>
                <a:cubicBezTo>
                  <a:pt x="740" y="2195"/>
                  <a:pt x="681" y="2005"/>
                  <a:pt x="628" y="1804"/>
                </a:cubicBezTo>
                <a:cubicBezTo>
                  <a:pt x="610" y="1710"/>
                  <a:pt x="586" y="1603"/>
                  <a:pt x="557" y="1509"/>
                </a:cubicBezTo>
                <a:lnTo>
                  <a:pt x="521" y="1361"/>
                </a:lnTo>
                <a:lnTo>
                  <a:pt x="480" y="1213"/>
                </a:lnTo>
                <a:cubicBezTo>
                  <a:pt x="462" y="1112"/>
                  <a:pt x="432" y="1012"/>
                  <a:pt x="415" y="911"/>
                </a:cubicBezTo>
                <a:cubicBezTo>
                  <a:pt x="403" y="805"/>
                  <a:pt x="379" y="710"/>
                  <a:pt x="361" y="610"/>
                </a:cubicBezTo>
                <a:lnTo>
                  <a:pt x="326" y="302"/>
                </a:lnTo>
                <a:lnTo>
                  <a:pt x="314"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8341137" y="631400"/>
            <a:ext cx="104967" cy="174431"/>
          </a:xfrm>
          <a:custGeom>
            <a:avLst/>
            <a:gdLst/>
            <a:ahLst/>
            <a:cxnLst/>
            <a:rect l="l" t="t" r="r" b="b"/>
            <a:pathLst>
              <a:path w="1870" h="3059" extrusionOk="0">
                <a:moveTo>
                  <a:pt x="1834" y="1"/>
                </a:moveTo>
                <a:cubicBezTo>
                  <a:pt x="1834" y="1"/>
                  <a:pt x="1840" y="18"/>
                  <a:pt x="1846" y="42"/>
                </a:cubicBezTo>
                <a:cubicBezTo>
                  <a:pt x="1840" y="13"/>
                  <a:pt x="1834" y="1"/>
                  <a:pt x="1834" y="1"/>
                </a:cubicBezTo>
                <a:close/>
                <a:moveTo>
                  <a:pt x="1846" y="42"/>
                </a:moveTo>
                <a:lnTo>
                  <a:pt x="1846" y="42"/>
                </a:lnTo>
                <a:cubicBezTo>
                  <a:pt x="1858" y="72"/>
                  <a:pt x="1864" y="107"/>
                  <a:pt x="1858" y="160"/>
                </a:cubicBezTo>
                <a:cubicBezTo>
                  <a:pt x="1858" y="208"/>
                  <a:pt x="1834" y="267"/>
                  <a:pt x="1799" y="326"/>
                </a:cubicBezTo>
                <a:cubicBezTo>
                  <a:pt x="1763" y="397"/>
                  <a:pt x="1710" y="456"/>
                  <a:pt x="1651" y="521"/>
                </a:cubicBezTo>
                <a:cubicBezTo>
                  <a:pt x="1527" y="645"/>
                  <a:pt x="1361" y="770"/>
                  <a:pt x="1172" y="882"/>
                </a:cubicBezTo>
                <a:cubicBezTo>
                  <a:pt x="1071" y="941"/>
                  <a:pt x="971" y="994"/>
                  <a:pt x="864" y="1030"/>
                </a:cubicBezTo>
                <a:cubicBezTo>
                  <a:pt x="841" y="1036"/>
                  <a:pt x="811" y="1047"/>
                  <a:pt x="787" y="1059"/>
                </a:cubicBezTo>
                <a:cubicBezTo>
                  <a:pt x="758" y="1065"/>
                  <a:pt x="734" y="1089"/>
                  <a:pt x="705" y="1107"/>
                </a:cubicBezTo>
                <a:cubicBezTo>
                  <a:pt x="651" y="1142"/>
                  <a:pt x="610" y="1184"/>
                  <a:pt x="569" y="1237"/>
                </a:cubicBezTo>
                <a:cubicBezTo>
                  <a:pt x="498" y="1331"/>
                  <a:pt x="444" y="1444"/>
                  <a:pt x="403" y="1556"/>
                </a:cubicBezTo>
                <a:cubicBezTo>
                  <a:pt x="356" y="1668"/>
                  <a:pt x="320" y="1775"/>
                  <a:pt x="291" y="1881"/>
                </a:cubicBezTo>
                <a:cubicBezTo>
                  <a:pt x="226" y="2094"/>
                  <a:pt x="178" y="2301"/>
                  <a:pt x="137" y="2473"/>
                </a:cubicBezTo>
                <a:cubicBezTo>
                  <a:pt x="90" y="2650"/>
                  <a:pt x="60" y="2792"/>
                  <a:pt x="36" y="2893"/>
                </a:cubicBezTo>
                <a:cubicBezTo>
                  <a:pt x="23" y="2975"/>
                  <a:pt x="9" y="3029"/>
                  <a:pt x="3" y="3049"/>
                </a:cubicBezTo>
                <a:lnTo>
                  <a:pt x="3" y="3049"/>
                </a:lnTo>
                <a:cubicBezTo>
                  <a:pt x="16" y="3003"/>
                  <a:pt x="77" y="2787"/>
                  <a:pt x="160" y="2479"/>
                </a:cubicBezTo>
                <a:cubicBezTo>
                  <a:pt x="214" y="2307"/>
                  <a:pt x="267" y="2112"/>
                  <a:pt x="332" y="1893"/>
                </a:cubicBezTo>
                <a:cubicBezTo>
                  <a:pt x="362" y="1787"/>
                  <a:pt x="397" y="1674"/>
                  <a:pt x="444" y="1568"/>
                </a:cubicBezTo>
                <a:cubicBezTo>
                  <a:pt x="486" y="1467"/>
                  <a:pt x="539" y="1355"/>
                  <a:pt x="604" y="1266"/>
                </a:cubicBezTo>
                <a:cubicBezTo>
                  <a:pt x="645" y="1225"/>
                  <a:pt x="681" y="1178"/>
                  <a:pt x="722" y="1148"/>
                </a:cubicBezTo>
                <a:cubicBezTo>
                  <a:pt x="746" y="1136"/>
                  <a:pt x="770" y="1118"/>
                  <a:pt x="799" y="1113"/>
                </a:cubicBezTo>
                <a:cubicBezTo>
                  <a:pt x="823" y="1107"/>
                  <a:pt x="852" y="1089"/>
                  <a:pt x="882" y="1083"/>
                </a:cubicBezTo>
                <a:cubicBezTo>
                  <a:pt x="988" y="1036"/>
                  <a:pt x="1095" y="988"/>
                  <a:pt x="1190" y="929"/>
                </a:cubicBezTo>
                <a:cubicBezTo>
                  <a:pt x="1385" y="811"/>
                  <a:pt x="1544" y="675"/>
                  <a:pt x="1663" y="545"/>
                </a:cubicBezTo>
                <a:cubicBezTo>
                  <a:pt x="1793" y="409"/>
                  <a:pt x="1858" y="261"/>
                  <a:pt x="1864" y="160"/>
                </a:cubicBezTo>
                <a:cubicBezTo>
                  <a:pt x="1870" y="107"/>
                  <a:pt x="1858" y="66"/>
                  <a:pt x="1846" y="42"/>
                </a:cubicBezTo>
                <a:close/>
                <a:moveTo>
                  <a:pt x="3" y="3049"/>
                </a:moveTo>
                <a:cubicBezTo>
                  <a:pt x="2" y="3055"/>
                  <a:pt x="1" y="3058"/>
                  <a:pt x="1" y="3058"/>
                </a:cubicBezTo>
                <a:cubicBezTo>
                  <a:pt x="1" y="3058"/>
                  <a:pt x="2" y="3055"/>
                  <a:pt x="3" y="3049"/>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8302968" y="719099"/>
            <a:ext cx="88352" cy="237155"/>
          </a:xfrm>
          <a:custGeom>
            <a:avLst/>
            <a:gdLst/>
            <a:ahLst/>
            <a:cxnLst/>
            <a:rect l="l" t="t" r="r" b="b"/>
            <a:pathLst>
              <a:path w="1574" h="4159" extrusionOk="0">
                <a:moveTo>
                  <a:pt x="1574" y="0"/>
                </a:moveTo>
                <a:lnTo>
                  <a:pt x="1574" y="0"/>
                </a:lnTo>
                <a:cubicBezTo>
                  <a:pt x="1574" y="1"/>
                  <a:pt x="1473" y="261"/>
                  <a:pt x="1320" y="645"/>
                </a:cubicBezTo>
                <a:cubicBezTo>
                  <a:pt x="1243" y="846"/>
                  <a:pt x="1154" y="1065"/>
                  <a:pt x="1059" y="1313"/>
                </a:cubicBezTo>
                <a:cubicBezTo>
                  <a:pt x="965" y="1556"/>
                  <a:pt x="858" y="1816"/>
                  <a:pt x="764" y="2070"/>
                </a:cubicBezTo>
                <a:cubicBezTo>
                  <a:pt x="669" y="2331"/>
                  <a:pt x="563" y="2591"/>
                  <a:pt x="474" y="2833"/>
                </a:cubicBezTo>
                <a:cubicBezTo>
                  <a:pt x="385" y="3076"/>
                  <a:pt x="302" y="3306"/>
                  <a:pt x="231" y="3502"/>
                </a:cubicBezTo>
                <a:cubicBezTo>
                  <a:pt x="89" y="3892"/>
                  <a:pt x="1" y="4158"/>
                  <a:pt x="1" y="4158"/>
                </a:cubicBezTo>
                <a:cubicBezTo>
                  <a:pt x="1" y="4158"/>
                  <a:pt x="113" y="3898"/>
                  <a:pt x="261" y="3513"/>
                </a:cubicBezTo>
                <a:cubicBezTo>
                  <a:pt x="332" y="3312"/>
                  <a:pt x="421" y="3093"/>
                  <a:pt x="521" y="2851"/>
                </a:cubicBezTo>
                <a:cubicBezTo>
                  <a:pt x="616" y="2603"/>
                  <a:pt x="716" y="2348"/>
                  <a:pt x="817" y="2088"/>
                </a:cubicBezTo>
                <a:cubicBezTo>
                  <a:pt x="911" y="1828"/>
                  <a:pt x="1012" y="1568"/>
                  <a:pt x="1101" y="1325"/>
                </a:cubicBezTo>
                <a:cubicBezTo>
                  <a:pt x="1189" y="1083"/>
                  <a:pt x="1272" y="852"/>
                  <a:pt x="1343" y="663"/>
                </a:cubicBezTo>
                <a:cubicBezTo>
                  <a:pt x="1485" y="267"/>
                  <a:pt x="1574" y="1"/>
                  <a:pt x="157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7432451" y="250148"/>
            <a:ext cx="26943" cy="9865"/>
          </a:xfrm>
          <a:custGeom>
            <a:avLst/>
            <a:gdLst/>
            <a:ahLst/>
            <a:cxnLst/>
            <a:rect l="l" t="t" r="r" b="b"/>
            <a:pathLst>
              <a:path w="480" h="173" extrusionOk="0">
                <a:moveTo>
                  <a:pt x="160" y="1"/>
                </a:moveTo>
                <a:cubicBezTo>
                  <a:pt x="124" y="1"/>
                  <a:pt x="95" y="7"/>
                  <a:pt x="71" y="19"/>
                </a:cubicBezTo>
                <a:cubicBezTo>
                  <a:pt x="30" y="31"/>
                  <a:pt x="0" y="54"/>
                  <a:pt x="0" y="54"/>
                </a:cubicBezTo>
                <a:cubicBezTo>
                  <a:pt x="0" y="54"/>
                  <a:pt x="49" y="45"/>
                  <a:pt x="115" y="45"/>
                </a:cubicBezTo>
                <a:cubicBezTo>
                  <a:pt x="156" y="45"/>
                  <a:pt x="203" y="49"/>
                  <a:pt x="248" y="60"/>
                </a:cubicBezTo>
                <a:cubicBezTo>
                  <a:pt x="308" y="78"/>
                  <a:pt x="361" y="107"/>
                  <a:pt x="408" y="125"/>
                </a:cubicBezTo>
                <a:cubicBezTo>
                  <a:pt x="426" y="143"/>
                  <a:pt x="444" y="149"/>
                  <a:pt x="455" y="155"/>
                </a:cubicBezTo>
                <a:cubicBezTo>
                  <a:pt x="473" y="167"/>
                  <a:pt x="479" y="172"/>
                  <a:pt x="479" y="172"/>
                </a:cubicBezTo>
                <a:cubicBezTo>
                  <a:pt x="479" y="172"/>
                  <a:pt x="473" y="167"/>
                  <a:pt x="467" y="149"/>
                </a:cubicBezTo>
                <a:cubicBezTo>
                  <a:pt x="455" y="143"/>
                  <a:pt x="450" y="119"/>
                  <a:pt x="426" y="107"/>
                </a:cubicBezTo>
                <a:cubicBezTo>
                  <a:pt x="420" y="96"/>
                  <a:pt x="414" y="84"/>
                  <a:pt x="396" y="78"/>
                </a:cubicBezTo>
                <a:cubicBezTo>
                  <a:pt x="390" y="60"/>
                  <a:pt x="379" y="54"/>
                  <a:pt x="361" y="48"/>
                </a:cubicBezTo>
                <a:lnTo>
                  <a:pt x="319" y="25"/>
                </a:lnTo>
                <a:cubicBezTo>
                  <a:pt x="296" y="19"/>
                  <a:pt x="278" y="7"/>
                  <a:pt x="266" y="7"/>
                </a:cubicBezTo>
                <a:cubicBezTo>
                  <a:pt x="231" y="1"/>
                  <a:pt x="18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7400991" y="238518"/>
            <a:ext cx="19646" cy="24348"/>
          </a:xfrm>
          <a:custGeom>
            <a:avLst/>
            <a:gdLst/>
            <a:ahLst/>
            <a:cxnLst/>
            <a:rect l="l" t="t" r="r" b="b"/>
            <a:pathLst>
              <a:path w="350" h="427" extrusionOk="0">
                <a:moveTo>
                  <a:pt x="172" y="0"/>
                </a:moveTo>
                <a:cubicBezTo>
                  <a:pt x="71" y="0"/>
                  <a:pt x="1" y="95"/>
                  <a:pt x="1" y="213"/>
                </a:cubicBezTo>
                <a:cubicBezTo>
                  <a:pt x="1" y="332"/>
                  <a:pt x="83" y="426"/>
                  <a:pt x="178" y="426"/>
                </a:cubicBezTo>
                <a:cubicBezTo>
                  <a:pt x="273" y="426"/>
                  <a:pt x="349" y="332"/>
                  <a:pt x="349" y="213"/>
                </a:cubicBezTo>
                <a:cubicBezTo>
                  <a:pt x="349" y="95"/>
                  <a:pt x="267"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7355851" y="223638"/>
            <a:ext cx="13303" cy="24691"/>
          </a:xfrm>
          <a:custGeom>
            <a:avLst/>
            <a:gdLst/>
            <a:ahLst/>
            <a:cxnLst/>
            <a:rect l="l" t="t" r="r" b="b"/>
            <a:pathLst>
              <a:path w="237" h="433" extrusionOk="0">
                <a:moveTo>
                  <a:pt x="113" y="1"/>
                </a:moveTo>
                <a:cubicBezTo>
                  <a:pt x="54" y="1"/>
                  <a:pt x="0" y="95"/>
                  <a:pt x="0" y="213"/>
                </a:cubicBezTo>
                <a:cubicBezTo>
                  <a:pt x="0" y="332"/>
                  <a:pt x="60" y="432"/>
                  <a:pt x="130" y="432"/>
                </a:cubicBezTo>
                <a:cubicBezTo>
                  <a:pt x="190" y="432"/>
                  <a:pt x="237" y="332"/>
                  <a:pt x="237" y="213"/>
                </a:cubicBezTo>
                <a:cubicBezTo>
                  <a:pt x="231" y="95"/>
                  <a:pt x="17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2"/>
          <p:cNvSpPr txBox="1">
            <a:spLocks noGrp="1"/>
          </p:cNvSpPr>
          <p:nvPr>
            <p:ph type="title"/>
          </p:nvPr>
        </p:nvSpPr>
        <p:spPr>
          <a:xfrm>
            <a:off x="1924800" y="-382262"/>
            <a:ext cx="5294400" cy="9180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sz="3800"/>
              <a:t>Goals</a:t>
            </a:r>
            <a:endParaRPr sz="3800"/>
          </a:p>
        </p:txBody>
      </p:sp>
      <p:sp>
        <p:nvSpPr>
          <p:cNvPr id="688" name="Google Shape;688;p42"/>
          <p:cNvSpPr txBox="1">
            <a:spLocks noGrp="1"/>
          </p:cNvSpPr>
          <p:nvPr>
            <p:ph type="subTitle" idx="1"/>
          </p:nvPr>
        </p:nvSpPr>
        <p:spPr>
          <a:xfrm>
            <a:off x="65925" y="472975"/>
            <a:ext cx="9144000" cy="4521600"/>
          </a:xfrm>
          <a:prstGeom prst="rect">
            <a:avLst/>
          </a:prstGeom>
        </p:spPr>
        <p:txBody>
          <a:bodyPr spcFirstLastPara="1" wrap="square" lIns="0" tIns="0" rIns="0" bIns="0" anchor="t" anchorCtr="0">
            <a:noAutofit/>
          </a:bodyPr>
          <a:lstStyle/>
          <a:p>
            <a:pPr marL="457200" lvl="0" indent="-355600" algn="l" rtl="0">
              <a:lnSpc>
                <a:spcPct val="100000"/>
              </a:lnSpc>
              <a:spcBef>
                <a:spcPts val="0"/>
              </a:spcBef>
              <a:spcAft>
                <a:spcPts val="0"/>
              </a:spcAft>
              <a:buSzPts val="2000"/>
              <a:buAutoNum type="arabicPeriod"/>
            </a:pPr>
            <a:r>
              <a:rPr lang="en" sz="2000" b="1"/>
              <a:t>Redefine older community residents as Workforce Assets</a:t>
            </a:r>
            <a:endParaRPr sz="2000" b="1"/>
          </a:p>
          <a:p>
            <a:pPr marL="1371600" lvl="0" indent="-317500" algn="l" rtl="0">
              <a:lnSpc>
                <a:spcPct val="100000"/>
              </a:lnSpc>
              <a:spcBef>
                <a:spcPts val="0"/>
              </a:spcBef>
              <a:spcAft>
                <a:spcPts val="0"/>
              </a:spcAft>
              <a:buClr>
                <a:srgbClr val="333333"/>
              </a:buClr>
              <a:buSzPts val="1400"/>
              <a:buChar char="-"/>
            </a:pPr>
            <a:r>
              <a:rPr lang="en" sz="1400">
                <a:solidFill>
                  <a:srgbClr val="333333"/>
                </a:solidFill>
              </a:rPr>
              <a:t>Population of older community residents are not a monolith </a:t>
            </a:r>
            <a:endParaRPr sz="1400">
              <a:solidFill>
                <a:srgbClr val="333333"/>
              </a:solidFill>
            </a:endParaRPr>
          </a:p>
          <a:p>
            <a:pPr marL="1371600" lvl="0" indent="-317500" algn="l" rtl="0">
              <a:lnSpc>
                <a:spcPct val="100000"/>
              </a:lnSpc>
              <a:spcBef>
                <a:spcPts val="0"/>
              </a:spcBef>
              <a:spcAft>
                <a:spcPts val="0"/>
              </a:spcAft>
              <a:buClr>
                <a:srgbClr val="333333"/>
              </a:buClr>
              <a:buSzPts val="1400"/>
              <a:buChar char="-"/>
            </a:pPr>
            <a:r>
              <a:rPr lang="en" sz="1400">
                <a:solidFill>
                  <a:srgbClr val="333333"/>
                </a:solidFill>
              </a:rPr>
              <a:t>Importance of inclusive workforce breakdown </a:t>
            </a:r>
            <a:endParaRPr sz="1400" b="1"/>
          </a:p>
          <a:p>
            <a:pPr marL="457200" lvl="0" indent="-355600" algn="l" rtl="0">
              <a:lnSpc>
                <a:spcPct val="100000"/>
              </a:lnSpc>
              <a:spcBef>
                <a:spcPts val="0"/>
              </a:spcBef>
              <a:spcAft>
                <a:spcPts val="0"/>
              </a:spcAft>
              <a:buSzPts val="2000"/>
              <a:buAutoNum type="arabicPeriod"/>
            </a:pPr>
            <a:r>
              <a:rPr lang="en" sz="2000" b="1"/>
              <a:t>Reframe what would need to be done</a:t>
            </a:r>
            <a:endParaRPr sz="2000">
              <a:solidFill>
                <a:srgbClr val="333333"/>
              </a:solidFill>
            </a:endParaRPr>
          </a:p>
          <a:p>
            <a:pPr marL="1371600" lvl="0" indent="-317500" algn="l" rtl="0">
              <a:lnSpc>
                <a:spcPct val="100000"/>
              </a:lnSpc>
              <a:spcBef>
                <a:spcPts val="0"/>
              </a:spcBef>
              <a:spcAft>
                <a:spcPts val="0"/>
              </a:spcAft>
              <a:buClr>
                <a:srgbClr val="333333"/>
              </a:buClr>
              <a:buSzPts val="1400"/>
              <a:buChar char="-"/>
            </a:pPr>
            <a:r>
              <a:rPr lang="en" sz="1400">
                <a:solidFill>
                  <a:srgbClr val="333333"/>
                </a:solidFill>
              </a:rPr>
              <a:t>Advocate for policy changes at national and state level </a:t>
            </a:r>
            <a:endParaRPr sz="1400">
              <a:solidFill>
                <a:srgbClr val="333333"/>
              </a:solidFill>
            </a:endParaRPr>
          </a:p>
          <a:p>
            <a:pPr marL="1371600" lvl="0" indent="-317500" algn="l" rtl="0">
              <a:lnSpc>
                <a:spcPct val="100000"/>
              </a:lnSpc>
              <a:spcBef>
                <a:spcPts val="0"/>
              </a:spcBef>
              <a:spcAft>
                <a:spcPts val="0"/>
              </a:spcAft>
              <a:buClr>
                <a:srgbClr val="333333"/>
              </a:buClr>
              <a:buSzPts val="1400"/>
              <a:buChar char="-"/>
            </a:pPr>
            <a:r>
              <a:rPr lang="en" sz="1400">
                <a:solidFill>
                  <a:srgbClr val="333333"/>
                </a:solidFill>
              </a:rPr>
              <a:t>Understand how employers can better accommodate older workers</a:t>
            </a:r>
            <a:endParaRPr sz="1400">
              <a:solidFill>
                <a:srgbClr val="333333"/>
              </a:solidFill>
            </a:endParaRPr>
          </a:p>
          <a:p>
            <a:pPr marL="1371600" lvl="0" indent="-317500" algn="l" rtl="0">
              <a:lnSpc>
                <a:spcPct val="100000"/>
              </a:lnSpc>
              <a:spcBef>
                <a:spcPts val="0"/>
              </a:spcBef>
              <a:spcAft>
                <a:spcPts val="0"/>
              </a:spcAft>
              <a:buClr>
                <a:srgbClr val="333333"/>
              </a:buClr>
              <a:buSzPts val="1400"/>
              <a:buChar char="-"/>
            </a:pPr>
            <a:r>
              <a:rPr lang="en" sz="1400">
                <a:solidFill>
                  <a:srgbClr val="333333"/>
                </a:solidFill>
              </a:rPr>
              <a:t>Provide opportunities for older community members to advocate and share their stories.</a:t>
            </a:r>
            <a:endParaRPr sz="1400">
              <a:solidFill>
                <a:srgbClr val="333333"/>
              </a:solidFill>
            </a:endParaRPr>
          </a:p>
          <a:p>
            <a:pPr marL="457200" lvl="0" indent="-400050" algn="l" rtl="0">
              <a:lnSpc>
                <a:spcPct val="100000"/>
              </a:lnSpc>
              <a:spcBef>
                <a:spcPts val="0"/>
              </a:spcBef>
              <a:spcAft>
                <a:spcPts val="0"/>
              </a:spcAft>
              <a:buNone/>
            </a:pPr>
            <a:r>
              <a:rPr lang="en" sz="1700" b="1">
                <a:solidFill>
                  <a:srgbClr val="333333"/>
                </a:solidFill>
              </a:rPr>
              <a:t>3. 	</a:t>
            </a:r>
            <a:r>
              <a:rPr lang="en" sz="2000" b="1"/>
              <a:t>Initiatives to be taken; resources to be engaged </a:t>
            </a:r>
            <a:r>
              <a:rPr lang="en" sz="1400"/>
              <a:t>(Recommendations)</a:t>
            </a:r>
            <a:endParaRPr sz="1400"/>
          </a:p>
          <a:p>
            <a:pPr marL="1371600" lvl="0" indent="-317500" algn="l" rtl="0">
              <a:lnSpc>
                <a:spcPct val="100000"/>
              </a:lnSpc>
              <a:spcBef>
                <a:spcPts val="0"/>
              </a:spcBef>
              <a:spcAft>
                <a:spcPts val="0"/>
              </a:spcAft>
              <a:buClr>
                <a:schemeClr val="dk1"/>
              </a:buClr>
              <a:buSzPts val="1400"/>
              <a:buAutoNum type="arabicPeriod"/>
            </a:pPr>
            <a:r>
              <a:rPr lang="en" sz="1400">
                <a:solidFill>
                  <a:schemeClr val="dk1"/>
                </a:solidFill>
              </a:rPr>
              <a:t>Marketing Campaign: highlight older worker success stories and narratives</a:t>
            </a:r>
            <a:endParaRPr sz="1400">
              <a:solidFill>
                <a:schemeClr val="dk1"/>
              </a:solidFill>
            </a:endParaRPr>
          </a:p>
          <a:p>
            <a:pPr marL="1371600" lvl="0" indent="-317500" algn="l" rtl="0">
              <a:lnSpc>
                <a:spcPct val="100000"/>
              </a:lnSpc>
              <a:spcBef>
                <a:spcPts val="0"/>
              </a:spcBef>
              <a:spcAft>
                <a:spcPts val="0"/>
              </a:spcAft>
              <a:buClr>
                <a:schemeClr val="dk1"/>
              </a:buClr>
              <a:buSzPts val="1400"/>
              <a:buAutoNum type="arabicPeriod"/>
            </a:pPr>
            <a:r>
              <a:rPr lang="en" sz="1400">
                <a:solidFill>
                  <a:schemeClr val="dk1"/>
                </a:solidFill>
              </a:rPr>
              <a:t>City investment in a digital literacy resource specific to the needs of older community members</a:t>
            </a:r>
            <a:endParaRPr sz="1400">
              <a:solidFill>
                <a:schemeClr val="dk1"/>
              </a:solidFill>
            </a:endParaRPr>
          </a:p>
          <a:p>
            <a:pPr marL="1371600" lvl="0" indent="-317500" algn="l" rtl="0">
              <a:lnSpc>
                <a:spcPct val="100000"/>
              </a:lnSpc>
              <a:spcBef>
                <a:spcPts val="0"/>
              </a:spcBef>
              <a:spcAft>
                <a:spcPts val="0"/>
              </a:spcAft>
              <a:buClr>
                <a:schemeClr val="dk1"/>
              </a:buClr>
              <a:buSzPts val="1400"/>
              <a:buAutoNum type="arabicPeriod"/>
            </a:pPr>
            <a:r>
              <a:rPr lang="en" sz="1400">
                <a:solidFill>
                  <a:schemeClr val="dk1"/>
                </a:solidFill>
              </a:rPr>
              <a:t>Panel of Employers</a:t>
            </a:r>
            <a:endParaRPr sz="1400">
              <a:solidFill>
                <a:schemeClr val="dk1"/>
              </a:solidFill>
            </a:endParaRPr>
          </a:p>
          <a:p>
            <a:pPr marL="1371600" lvl="0" indent="-317500" algn="l" rtl="0">
              <a:lnSpc>
                <a:spcPct val="100000"/>
              </a:lnSpc>
              <a:spcBef>
                <a:spcPts val="0"/>
              </a:spcBef>
              <a:spcAft>
                <a:spcPts val="0"/>
              </a:spcAft>
              <a:buClr>
                <a:schemeClr val="dk1"/>
              </a:buClr>
              <a:buSzPts val="1400"/>
              <a:buAutoNum type="arabicPeriod"/>
            </a:pPr>
            <a:r>
              <a:rPr lang="en" sz="1400">
                <a:solidFill>
                  <a:schemeClr val="dk1"/>
                </a:solidFill>
              </a:rPr>
              <a:t>Focus Group of Mature Workers</a:t>
            </a:r>
            <a:endParaRPr sz="1400">
              <a:solidFill>
                <a:schemeClr val="dk1"/>
              </a:solidFill>
            </a:endParaRPr>
          </a:p>
          <a:p>
            <a:pPr marL="1371600" lvl="0" indent="-317500" algn="l" rtl="0">
              <a:lnSpc>
                <a:spcPct val="100000"/>
              </a:lnSpc>
              <a:spcBef>
                <a:spcPts val="0"/>
              </a:spcBef>
              <a:spcAft>
                <a:spcPts val="0"/>
              </a:spcAft>
              <a:buClr>
                <a:schemeClr val="dk1"/>
              </a:buClr>
              <a:buSzPts val="1400"/>
              <a:buAutoNum type="arabicPeriod"/>
            </a:pPr>
            <a:r>
              <a:rPr lang="en" sz="1400">
                <a:solidFill>
                  <a:schemeClr val="dk1"/>
                </a:solidFill>
              </a:rPr>
              <a:t>Create an easily accessible handout/brochure of resources in Burlington for older workers</a:t>
            </a:r>
            <a:endParaRPr sz="1400" b="1"/>
          </a:p>
          <a:p>
            <a:pPr marL="457200" lvl="0" indent="-400050" algn="l" rtl="0">
              <a:lnSpc>
                <a:spcPct val="100000"/>
              </a:lnSpc>
              <a:spcBef>
                <a:spcPts val="0"/>
              </a:spcBef>
              <a:spcAft>
                <a:spcPts val="0"/>
              </a:spcAft>
              <a:buNone/>
            </a:pPr>
            <a:r>
              <a:rPr lang="en" sz="1700" b="1"/>
              <a:t>4. 	</a:t>
            </a:r>
            <a:r>
              <a:rPr lang="en" sz="2000" b="1"/>
              <a:t>Workforce strategies combined with best thinking on this issue happening</a:t>
            </a:r>
            <a:endParaRPr sz="2000" b="1"/>
          </a:p>
          <a:p>
            <a:pPr marL="1371600" lvl="0" indent="-317500" algn="l" rtl="0">
              <a:lnSpc>
                <a:spcPct val="100000"/>
              </a:lnSpc>
              <a:spcBef>
                <a:spcPts val="0"/>
              </a:spcBef>
              <a:spcAft>
                <a:spcPts val="0"/>
              </a:spcAft>
              <a:buClr>
                <a:schemeClr val="dk1"/>
              </a:buClr>
              <a:buSzPts val="1400"/>
              <a:buChar char="-"/>
            </a:pPr>
            <a:r>
              <a:rPr lang="en" sz="1400">
                <a:solidFill>
                  <a:schemeClr val="dk1"/>
                </a:solidFill>
              </a:rPr>
              <a:t>Senior Community Service Employment Program (Vermont and other states)</a:t>
            </a:r>
            <a:endParaRPr sz="1400">
              <a:solidFill>
                <a:schemeClr val="dk1"/>
              </a:solidFill>
            </a:endParaRPr>
          </a:p>
          <a:p>
            <a:pPr marL="1371600" lvl="0" indent="-317500" algn="l" rtl="0">
              <a:lnSpc>
                <a:spcPct val="100000"/>
              </a:lnSpc>
              <a:spcBef>
                <a:spcPts val="0"/>
              </a:spcBef>
              <a:spcAft>
                <a:spcPts val="0"/>
              </a:spcAft>
              <a:buClr>
                <a:schemeClr val="dk1"/>
              </a:buClr>
              <a:buSzPts val="1400"/>
              <a:buChar char="-"/>
            </a:pPr>
            <a:r>
              <a:rPr lang="en" sz="1400">
                <a:solidFill>
                  <a:schemeClr val="dk1"/>
                </a:solidFill>
              </a:rPr>
              <a:t>Age Well Vermont </a:t>
            </a:r>
            <a:endParaRPr sz="1400">
              <a:solidFill>
                <a:schemeClr val="dk1"/>
              </a:solidFill>
            </a:endParaRPr>
          </a:p>
          <a:p>
            <a:pPr marL="1371600" lvl="0" indent="-317500" algn="l" rtl="0">
              <a:lnSpc>
                <a:spcPct val="100000"/>
              </a:lnSpc>
              <a:spcBef>
                <a:spcPts val="0"/>
              </a:spcBef>
              <a:spcAft>
                <a:spcPts val="0"/>
              </a:spcAft>
              <a:buClr>
                <a:schemeClr val="dk1"/>
              </a:buClr>
              <a:buSzPts val="1400"/>
              <a:buChar char="-"/>
            </a:pPr>
            <a:r>
              <a:rPr lang="en" sz="1400">
                <a:solidFill>
                  <a:schemeClr val="dk1"/>
                </a:solidFill>
              </a:rPr>
              <a:t>CORE Adult Center</a:t>
            </a:r>
            <a:endParaRPr sz="1400">
              <a:solidFill>
                <a:schemeClr val="dk1"/>
              </a:solidFill>
            </a:endParaRPr>
          </a:p>
          <a:p>
            <a:pPr marL="1371600" lvl="0" indent="-317500" algn="l" rtl="0">
              <a:lnSpc>
                <a:spcPct val="100000"/>
              </a:lnSpc>
              <a:spcBef>
                <a:spcPts val="0"/>
              </a:spcBef>
              <a:spcAft>
                <a:spcPts val="0"/>
              </a:spcAft>
              <a:buClr>
                <a:schemeClr val="dk1"/>
              </a:buClr>
              <a:buSzPts val="1400"/>
              <a:buChar char="-"/>
            </a:pPr>
            <a:r>
              <a:rPr lang="en" sz="1400">
                <a:solidFill>
                  <a:schemeClr val="dk1"/>
                </a:solidFill>
              </a:rPr>
              <a:t>Associates for Training and Development (A4TD)</a:t>
            </a:r>
            <a:endParaRPr sz="1400">
              <a:solidFill>
                <a:schemeClr val="dk1"/>
              </a:solidFill>
            </a:endParaRPr>
          </a:p>
          <a:p>
            <a:pPr marL="1371600" lvl="0" indent="-317500" algn="l" rtl="0">
              <a:lnSpc>
                <a:spcPct val="100000"/>
              </a:lnSpc>
              <a:spcBef>
                <a:spcPts val="0"/>
              </a:spcBef>
              <a:spcAft>
                <a:spcPts val="0"/>
              </a:spcAft>
              <a:buClr>
                <a:schemeClr val="dk1"/>
              </a:buClr>
              <a:buSzPts val="1400"/>
              <a:buChar char="-"/>
            </a:pPr>
            <a:r>
              <a:rPr lang="en" sz="1400">
                <a:solidFill>
                  <a:schemeClr val="dk1"/>
                </a:solidFill>
              </a:rPr>
              <a:t>AARP VT Statewide Survey for Older Vermonters</a:t>
            </a:r>
            <a:endParaRPr sz="1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3"/>
          <p:cNvSpPr txBox="1">
            <a:spLocks noGrp="1"/>
          </p:cNvSpPr>
          <p:nvPr>
            <p:ph type="title"/>
          </p:nvPr>
        </p:nvSpPr>
        <p:spPr>
          <a:xfrm>
            <a:off x="713225" y="539500"/>
            <a:ext cx="7717500" cy="6129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solidFill>
                  <a:schemeClr val="accent3"/>
                </a:solidFill>
              </a:rPr>
              <a:t>Methods</a:t>
            </a:r>
            <a:endParaRPr>
              <a:solidFill>
                <a:schemeClr val="accent3"/>
              </a:solidFill>
            </a:endParaRPr>
          </a:p>
        </p:txBody>
      </p:sp>
      <p:sp>
        <p:nvSpPr>
          <p:cNvPr id="694" name="Google Shape;694;p43"/>
          <p:cNvSpPr txBox="1">
            <a:spLocks noGrp="1"/>
          </p:cNvSpPr>
          <p:nvPr>
            <p:ph type="subTitle" idx="1"/>
          </p:nvPr>
        </p:nvSpPr>
        <p:spPr>
          <a:xfrm>
            <a:off x="192150" y="1152400"/>
            <a:ext cx="8238600" cy="3447300"/>
          </a:xfrm>
          <a:prstGeom prst="rect">
            <a:avLst/>
          </a:prstGeom>
        </p:spPr>
        <p:txBody>
          <a:bodyPr spcFirstLastPara="1" wrap="square" lIns="0" tIns="0" rIns="0" bIns="0" anchor="t" anchorCtr="0">
            <a:normAutofit/>
          </a:bodyPr>
          <a:lstStyle/>
          <a:p>
            <a:pPr marL="457200" lvl="0" indent="-355600" algn="l" rtl="0">
              <a:lnSpc>
                <a:spcPct val="100000"/>
              </a:lnSpc>
              <a:spcBef>
                <a:spcPts val="1000"/>
              </a:spcBef>
              <a:spcAft>
                <a:spcPts val="0"/>
              </a:spcAft>
              <a:buClr>
                <a:schemeClr val="dk1"/>
              </a:buClr>
              <a:buSzPts val="2000"/>
              <a:buChar char="●"/>
            </a:pPr>
            <a:r>
              <a:rPr lang="en" sz="2000">
                <a:solidFill>
                  <a:schemeClr val="dk1"/>
                </a:solidFill>
              </a:rPr>
              <a:t>First, acknowledge and reframe our perspectives of the older worker</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a:solidFill>
                  <a:schemeClr val="dk1"/>
                </a:solidFill>
              </a:rPr>
              <a:t>Engaged one-on-one with older community population to gain insight </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a:solidFill>
                  <a:schemeClr val="dk1"/>
                </a:solidFill>
              </a:rPr>
              <a:t>Break-Down of older worker </a:t>
            </a:r>
            <a:endParaRPr sz="2000">
              <a:solidFill>
                <a:schemeClr val="dk1"/>
              </a:solidFill>
            </a:endParaRPr>
          </a:p>
          <a:p>
            <a:pPr marL="914400" lvl="1" indent="-355600" algn="l" rtl="0">
              <a:lnSpc>
                <a:spcPct val="100000"/>
              </a:lnSpc>
              <a:spcBef>
                <a:spcPts val="0"/>
              </a:spcBef>
              <a:spcAft>
                <a:spcPts val="0"/>
              </a:spcAft>
              <a:buClr>
                <a:schemeClr val="dk1"/>
              </a:buClr>
              <a:buSzPts val="2000"/>
              <a:buChar char="○"/>
            </a:pPr>
            <a:r>
              <a:rPr lang="en" sz="2000">
                <a:solidFill>
                  <a:schemeClr val="dk1"/>
                </a:solidFill>
              </a:rPr>
              <a:t>Those who work because they have to </a:t>
            </a:r>
            <a:endParaRPr sz="2000">
              <a:solidFill>
                <a:schemeClr val="dk1"/>
              </a:solidFill>
            </a:endParaRPr>
          </a:p>
          <a:p>
            <a:pPr marL="914400" lvl="1" indent="-355600" algn="l" rtl="0">
              <a:lnSpc>
                <a:spcPct val="100000"/>
              </a:lnSpc>
              <a:spcBef>
                <a:spcPts val="0"/>
              </a:spcBef>
              <a:spcAft>
                <a:spcPts val="0"/>
              </a:spcAft>
              <a:buClr>
                <a:schemeClr val="dk1"/>
              </a:buClr>
              <a:buSzPts val="2000"/>
              <a:buChar char="○"/>
            </a:pPr>
            <a:r>
              <a:rPr lang="en" sz="2000">
                <a:solidFill>
                  <a:schemeClr val="dk1"/>
                </a:solidFill>
              </a:rPr>
              <a:t>Those who work for additional income/engagement </a:t>
            </a:r>
            <a:endParaRPr sz="2000">
              <a:solidFill>
                <a:schemeClr val="dk1"/>
              </a:solidFill>
            </a:endParaRPr>
          </a:p>
          <a:p>
            <a:pPr marL="914400" lvl="1" indent="-355600" algn="l" rtl="0">
              <a:lnSpc>
                <a:spcPct val="100000"/>
              </a:lnSpc>
              <a:spcBef>
                <a:spcPts val="0"/>
              </a:spcBef>
              <a:spcAft>
                <a:spcPts val="0"/>
              </a:spcAft>
              <a:buClr>
                <a:schemeClr val="dk1"/>
              </a:buClr>
              <a:buSzPts val="2000"/>
              <a:buChar char="○"/>
            </a:pPr>
            <a:r>
              <a:rPr lang="en" sz="2000">
                <a:solidFill>
                  <a:schemeClr val="dk1"/>
                </a:solidFill>
              </a:rPr>
              <a:t>Those who work to stay sharp </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a:solidFill>
                  <a:schemeClr val="dk1"/>
                </a:solidFill>
              </a:rPr>
              <a:t>Other state’s and city’s initiatives, policies and legislative items surrounding this matter </a:t>
            </a:r>
            <a:endParaRPr sz="2000">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a:solidFill>
                  <a:schemeClr val="dk1"/>
                </a:solidFill>
              </a:rPr>
              <a:t>Focus-in on leverage points or opportunities to intervene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4"/>
          <p:cNvSpPr txBox="1">
            <a:spLocks noGrp="1"/>
          </p:cNvSpPr>
          <p:nvPr>
            <p:ph type="title"/>
          </p:nvPr>
        </p:nvSpPr>
        <p:spPr>
          <a:xfrm>
            <a:off x="3227825" y="718576"/>
            <a:ext cx="4928100" cy="23259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3600" b="1">
                <a:solidFill>
                  <a:schemeClr val="dk1"/>
                </a:solidFill>
                <a:latin typeface="Exo"/>
                <a:ea typeface="Exo"/>
                <a:cs typeface="Exo"/>
                <a:sym typeface="Exo"/>
              </a:rPr>
              <a:t>Marketing Campaign to Highlight Older Worker Success Stories and Narratives</a:t>
            </a:r>
            <a:endParaRPr sz="3600"/>
          </a:p>
        </p:txBody>
      </p:sp>
      <p:sp>
        <p:nvSpPr>
          <p:cNvPr id="700" name="Google Shape;700;p44"/>
          <p:cNvSpPr txBox="1">
            <a:spLocks noGrp="1"/>
          </p:cNvSpPr>
          <p:nvPr>
            <p:ph type="title" idx="2"/>
          </p:nvPr>
        </p:nvSpPr>
        <p:spPr>
          <a:xfrm>
            <a:off x="1947788" y="1823547"/>
            <a:ext cx="1129800" cy="9876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r>
              <a:rPr lang="en"/>
              <a:t>1.</a:t>
            </a:r>
            <a:endParaRPr/>
          </a:p>
        </p:txBody>
      </p:sp>
      <p:sp>
        <p:nvSpPr>
          <p:cNvPr id="701" name="Google Shape;701;p44"/>
          <p:cNvSpPr txBox="1"/>
          <p:nvPr/>
        </p:nvSpPr>
        <p:spPr>
          <a:xfrm>
            <a:off x="1995325" y="3355100"/>
            <a:ext cx="65772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As we emerge from the collective trauma of COVID-19, presented is the opportunity to recognize  our older neighbors and highlight their employment stories</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5"/>
          <p:cNvSpPr txBox="1">
            <a:spLocks noGrp="1"/>
          </p:cNvSpPr>
          <p:nvPr>
            <p:ph type="title"/>
          </p:nvPr>
        </p:nvSpPr>
        <p:spPr>
          <a:xfrm>
            <a:off x="3685030" y="1663380"/>
            <a:ext cx="5502900" cy="2595300"/>
          </a:xfrm>
          <a:prstGeom prst="rect">
            <a:avLst/>
          </a:prstGeom>
        </p:spPr>
        <p:txBody>
          <a:bodyPr spcFirstLastPara="1" wrap="square" lIns="0" tIns="0" rIns="0" bIns="0" anchor="b" anchorCtr="0">
            <a:noAutofit/>
          </a:bodyPr>
          <a:lstStyle/>
          <a:p>
            <a:pPr marL="0" lvl="0" indent="0" algn="l" rtl="0">
              <a:spcBef>
                <a:spcPts val="0"/>
              </a:spcBef>
              <a:spcAft>
                <a:spcPts val="0"/>
              </a:spcAft>
              <a:buSzPts val="990"/>
              <a:buNone/>
            </a:pPr>
            <a:r>
              <a:rPr lang="en" sz="4000"/>
              <a:t>Burlington to Invest </a:t>
            </a:r>
            <a:endParaRPr sz="4000"/>
          </a:p>
          <a:p>
            <a:pPr marL="0" lvl="0" indent="0" algn="l" rtl="0">
              <a:spcBef>
                <a:spcPts val="0"/>
              </a:spcBef>
              <a:spcAft>
                <a:spcPts val="0"/>
              </a:spcAft>
              <a:buSzPts val="990"/>
              <a:buNone/>
            </a:pPr>
            <a:r>
              <a:rPr lang="en" sz="4000"/>
              <a:t>in Digital Literacy Resource </a:t>
            </a:r>
            <a:r>
              <a:rPr lang="en" sz="4000" i="1"/>
              <a:t>Specific</a:t>
            </a:r>
            <a:r>
              <a:rPr lang="en" sz="4000"/>
              <a:t> to the Needs of Older Workers</a:t>
            </a:r>
            <a:endParaRPr sz="4000"/>
          </a:p>
        </p:txBody>
      </p:sp>
      <p:sp>
        <p:nvSpPr>
          <p:cNvPr id="707" name="Google Shape;707;p45"/>
          <p:cNvSpPr txBox="1">
            <a:spLocks noGrp="1"/>
          </p:cNvSpPr>
          <p:nvPr>
            <p:ph type="title" idx="2"/>
          </p:nvPr>
        </p:nvSpPr>
        <p:spPr>
          <a:xfrm>
            <a:off x="2404988" y="2585547"/>
            <a:ext cx="1129800" cy="9876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r>
              <a:rPr lang="en"/>
              <a:t>2.</a:t>
            </a:r>
            <a:endParaRPr/>
          </a:p>
        </p:txBody>
      </p:sp>
      <p:sp>
        <p:nvSpPr>
          <p:cNvPr id="708" name="Google Shape;708;p45"/>
          <p:cNvSpPr txBox="1"/>
          <p:nvPr/>
        </p:nvSpPr>
        <p:spPr>
          <a:xfrm>
            <a:off x="2965150" y="4234850"/>
            <a:ext cx="65772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Lato"/>
              <a:buChar char="-"/>
            </a:pPr>
            <a:r>
              <a:rPr lang="en">
                <a:solidFill>
                  <a:schemeClr val="dk1"/>
                </a:solidFill>
                <a:latin typeface="Lato"/>
                <a:ea typeface="Lato"/>
                <a:cs typeface="Lato"/>
                <a:sym typeface="Lato"/>
              </a:rPr>
              <a:t>Burlington has had multiple digital literacy resources available for the general adult learner. We recommend city investment in a digital literacy resource specifically aimed at the needs of the older worker.</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pic>
        <p:nvPicPr>
          <p:cNvPr id="709" name="Google Shape;709;p45"/>
          <p:cNvPicPr preferRelativeResize="0"/>
          <p:nvPr/>
        </p:nvPicPr>
        <p:blipFill>
          <a:blip r:embed="rId3">
            <a:alphaModFix/>
          </a:blip>
          <a:stretch>
            <a:fillRect/>
          </a:stretch>
        </p:blipFill>
        <p:spPr>
          <a:xfrm>
            <a:off x="1231725" y="165825"/>
            <a:ext cx="2626951" cy="103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6"/>
          <p:cNvSpPr txBox="1">
            <a:spLocks noGrp="1"/>
          </p:cNvSpPr>
          <p:nvPr>
            <p:ph type="title"/>
          </p:nvPr>
        </p:nvSpPr>
        <p:spPr>
          <a:xfrm>
            <a:off x="2576675" y="97125"/>
            <a:ext cx="5656500" cy="2325900"/>
          </a:xfrm>
          <a:prstGeom prst="rect">
            <a:avLst/>
          </a:prstGeom>
        </p:spPr>
        <p:txBody>
          <a:bodyPr spcFirstLastPara="1" wrap="square" lIns="0" tIns="0" rIns="0" bIns="0" anchor="b" anchorCtr="0">
            <a:noAutofit/>
          </a:bodyPr>
          <a:lstStyle/>
          <a:p>
            <a:pPr marL="0" lvl="0" indent="0" algn="l" rtl="0">
              <a:spcBef>
                <a:spcPts val="0"/>
              </a:spcBef>
              <a:spcAft>
                <a:spcPts val="0"/>
              </a:spcAft>
              <a:buSzPts val="990"/>
              <a:buNone/>
            </a:pPr>
            <a:r>
              <a:rPr lang="en" sz="3600"/>
              <a:t>Create an Employer Panel as part of </a:t>
            </a:r>
            <a:endParaRPr sz="3600"/>
          </a:p>
          <a:p>
            <a:pPr marL="0" lvl="0" indent="0" algn="l" rtl="0">
              <a:spcBef>
                <a:spcPts val="0"/>
              </a:spcBef>
              <a:spcAft>
                <a:spcPts val="0"/>
              </a:spcAft>
              <a:buSzPts val="990"/>
              <a:buNone/>
            </a:pPr>
            <a:r>
              <a:rPr lang="en" sz="3600"/>
              <a:t>Burlington Aging Council</a:t>
            </a:r>
            <a:endParaRPr sz="4000"/>
          </a:p>
        </p:txBody>
      </p:sp>
      <p:sp>
        <p:nvSpPr>
          <p:cNvPr id="715" name="Google Shape;715;p46"/>
          <p:cNvSpPr txBox="1">
            <a:spLocks noGrp="1"/>
          </p:cNvSpPr>
          <p:nvPr>
            <p:ph type="title" idx="2"/>
          </p:nvPr>
        </p:nvSpPr>
        <p:spPr>
          <a:xfrm>
            <a:off x="1220438" y="1435622"/>
            <a:ext cx="1129800" cy="9876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r>
              <a:rPr lang="en"/>
              <a:t>3.</a:t>
            </a:r>
            <a:endParaRPr/>
          </a:p>
        </p:txBody>
      </p:sp>
      <p:sp>
        <p:nvSpPr>
          <p:cNvPr id="716" name="Google Shape;716;p46"/>
          <p:cNvSpPr txBox="1"/>
          <p:nvPr/>
        </p:nvSpPr>
        <p:spPr>
          <a:xfrm>
            <a:off x="2388725" y="2523825"/>
            <a:ext cx="6577200" cy="13914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Provide space for employers to discuss qualities they’re looking for in potential employees, and create training or reskilling opportunities that would better prepare older workers for success in the represented establishments and beyond. </a:t>
            </a:r>
            <a:endParaRPr>
              <a:solidFill>
                <a:schemeClr val="dk1"/>
              </a:solidFill>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pic>
        <p:nvPicPr>
          <p:cNvPr id="717" name="Google Shape;717;p46"/>
          <p:cNvPicPr preferRelativeResize="0"/>
          <p:nvPr/>
        </p:nvPicPr>
        <p:blipFill>
          <a:blip r:embed="rId3">
            <a:alphaModFix/>
          </a:blip>
          <a:stretch>
            <a:fillRect/>
          </a:stretch>
        </p:blipFill>
        <p:spPr>
          <a:xfrm>
            <a:off x="3595275" y="3768222"/>
            <a:ext cx="5209301" cy="120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7"/>
          <p:cNvSpPr txBox="1">
            <a:spLocks noGrp="1"/>
          </p:cNvSpPr>
          <p:nvPr>
            <p:ph type="title"/>
          </p:nvPr>
        </p:nvSpPr>
        <p:spPr>
          <a:xfrm>
            <a:off x="3299703" y="377554"/>
            <a:ext cx="4838400" cy="24336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 sz="4000"/>
              <a:t>Create Focus Group of Older Workers </a:t>
            </a:r>
            <a:endParaRPr sz="4000"/>
          </a:p>
        </p:txBody>
      </p:sp>
      <p:sp>
        <p:nvSpPr>
          <p:cNvPr id="723" name="Google Shape;723;p47"/>
          <p:cNvSpPr txBox="1">
            <a:spLocks noGrp="1"/>
          </p:cNvSpPr>
          <p:nvPr>
            <p:ph type="title" idx="2"/>
          </p:nvPr>
        </p:nvSpPr>
        <p:spPr>
          <a:xfrm>
            <a:off x="1947788" y="1823547"/>
            <a:ext cx="1129800" cy="9876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r>
              <a:rPr lang="en"/>
              <a:t>4.</a:t>
            </a:r>
            <a:endParaRPr/>
          </a:p>
        </p:txBody>
      </p:sp>
      <p:sp>
        <p:nvSpPr>
          <p:cNvPr id="724" name="Google Shape;724;p47"/>
          <p:cNvSpPr txBox="1"/>
          <p:nvPr/>
        </p:nvSpPr>
        <p:spPr>
          <a:xfrm>
            <a:off x="2430300" y="3084925"/>
            <a:ext cx="6577200" cy="1143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 Inclusive forum for older Burlingtonians to voice needs // concerns regarding access to the workforce, while engaging with their neighbors. The incentive to participate would be the direct pipeline to the employer panel. </a:t>
            </a:r>
            <a:endParaRPr>
              <a:solidFill>
                <a:schemeClr val="dk1"/>
              </a:solidFill>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8"/>
          <p:cNvSpPr txBox="1">
            <a:spLocks noGrp="1"/>
          </p:cNvSpPr>
          <p:nvPr>
            <p:ph type="title"/>
          </p:nvPr>
        </p:nvSpPr>
        <p:spPr>
          <a:xfrm>
            <a:off x="3023750" y="916175"/>
            <a:ext cx="6079500" cy="3479400"/>
          </a:xfrm>
          <a:prstGeom prst="rect">
            <a:avLst/>
          </a:prstGeom>
        </p:spPr>
        <p:txBody>
          <a:bodyPr spcFirstLastPara="1" wrap="square" lIns="0" tIns="0" rIns="0" bIns="0" anchor="b" anchorCtr="0">
            <a:noAutofit/>
          </a:bodyPr>
          <a:lstStyle/>
          <a:p>
            <a:pPr marL="0" lvl="0" indent="0" algn="l" rtl="0">
              <a:lnSpc>
                <a:spcPct val="115000"/>
              </a:lnSpc>
              <a:spcBef>
                <a:spcPts val="0"/>
              </a:spcBef>
              <a:spcAft>
                <a:spcPts val="0"/>
              </a:spcAft>
              <a:buNone/>
            </a:pPr>
            <a:r>
              <a:rPr lang="en" sz="4000" b="1">
                <a:solidFill>
                  <a:schemeClr val="dk1"/>
                </a:solidFill>
                <a:latin typeface="Exo"/>
                <a:ea typeface="Exo"/>
                <a:cs typeface="Exo"/>
                <a:sym typeface="Exo"/>
              </a:rPr>
              <a:t>Create a Handout or Brochure of New and Existing Resources in Burlington for Older Residents to Easily Access</a:t>
            </a:r>
            <a:endParaRPr sz="4000"/>
          </a:p>
        </p:txBody>
      </p:sp>
      <p:sp>
        <p:nvSpPr>
          <p:cNvPr id="730" name="Google Shape;730;p48"/>
          <p:cNvSpPr txBox="1">
            <a:spLocks noGrp="1"/>
          </p:cNvSpPr>
          <p:nvPr>
            <p:ph type="title" idx="2"/>
          </p:nvPr>
        </p:nvSpPr>
        <p:spPr>
          <a:xfrm>
            <a:off x="1355513" y="916172"/>
            <a:ext cx="1129800" cy="987600"/>
          </a:xfrm>
          <a:prstGeom prst="rect">
            <a:avLst/>
          </a:prstGeom>
        </p:spPr>
        <p:txBody>
          <a:bodyPr spcFirstLastPara="1" wrap="square" lIns="0" tIns="0" rIns="0" bIns="0" anchor="b" anchorCtr="0">
            <a:normAutofit/>
          </a:bodyPr>
          <a:lstStyle/>
          <a:p>
            <a:pPr marL="0" lvl="0" indent="0" algn="r" rtl="0">
              <a:spcBef>
                <a:spcPts val="0"/>
              </a:spcBef>
              <a:spcAft>
                <a:spcPts val="0"/>
              </a:spcAft>
              <a:buNone/>
            </a:pPr>
            <a:r>
              <a:rPr lang="en"/>
              <a:t>5.</a:t>
            </a:r>
            <a:endParaRPr/>
          </a:p>
        </p:txBody>
      </p:sp>
      <p:sp>
        <p:nvSpPr>
          <p:cNvPr id="731" name="Google Shape;731;p48"/>
          <p:cNvSpPr/>
          <p:nvPr/>
        </p:nvSpPr>
        <p:spPr>
          <a:xfrm flipH="1">
            <a:off x="1812080" y="4176572"/>
            <a:ext cx="1112117" cy="451021"/>
          </a:xfrm>
          <a:custGeom>
            <a:avLst/>
            <a:gdLst/>
            <a:ahLst/>
            <a:cxnLst/>
            <a:rect l="l" t="t" r="r" b="b"/>
            <a:pathLst>
              <a:path w="16401" h="7407" extrusionOk="0">
                <a:moveTo>
                  <a:pt x="11840" y="1047"/>
                </a:moveTo>
                <a:lnTo>
                  <a:pt x="12958" y="5903"/>
                </a:lnTo>
                <a:cubicBezTo>
                  <a:pt x="11310" y="6299"/>
                  <a:pt x="9656" y="6494"/>
                  <a:pt x="8003" y="6494"/>
                </a:cubicBezTo>
                <a:cubicBezTo>
                  <a:pt x="6814" y="6494"/>
                  <a:pt x="5627" y="6393"/>
                  <a:pt x="4442" y="6193"/>
                </a:cubicBezTo>
                <a:lnTo>
                  <a:pt x="5530" y="1461"/>
                </a:lnTo>
                <a:cubicBezTo>
                  <a:pt x="7629" y="1231"/>
                  <a:pt x="9735" y="1089"/>
                  <a:pt x="11840" y="1047"/>
                </a:cubicBezTo>
                <a:close/>
                <a:moveTo>
                  <a:pt x="16240" y="1"/>
                </a:moveTo>
                <a:cubicBezTo>
                  <a:pt x="15034" y="137"/>
                  <a:pt x="13827" y="225"/>
                  <a:pt x="12615" y="284"/>
                </a:cubicBezTo>
                <a:lnTo>
                  <a:pt x="12603" y="225"/>
                </a:lnTo>
                <a:cubicBezTo>
                  <a:pt x="12284" y="237"/>
                  <a:pt x="11965" y="249"/>
                  <a:pt x="11657" y="261"/>
                </a:cubicBezTo>
                <a:lnTo>
                  <a:pt x="11669" y="320"/>
                </a:lnTo>
                <a:cubicBezTo>
                  <a:pt x="10989" y="343"/>
                  <a:pt x="10308" y="355"/>
                  <a:pt x="9627" y="355"/>
                </a:cubicBezTo>
                <a:cubicBezTo>
                  <a:pt x="7863" y="355"/>
                  <a:pt x="6098" y="277"/>
                  <a:pt x="4335" y="119"/>
                </a:cubicBezTo>
                <a:cubicBezTo>
                  <a:pt x="4306" y="616"/>
                  <a:pt x="4270" y="1118"/>
                  <a:pt x="4241" y="1615"/>
                </a:cubicBezTo>
                <a:cubicBezTo>
                  <a:pt x="4347" y="1597"/>
                  <a:pt x="4454" y="1586"/>
                  <a:pt x="4560" y="1580"/>
                </a:cubicBezTo>
                <a:lnTo>
                  <a:pt x="4560" y="1580"/>
                </a:lnTo>
                <a:lnTo>
                  <a:pt x="3584" y="6027"/>
                </a:lnTo>
                <a:cubicBezTo>
                  <a:pt x="2496" y="5796"/>
                  <a:pt x="1420" y="5489"/>
                  <a:pt x="337" y="5087"/>
                </a:cubicBezTo>
                <a:cubicBezTo>
                  <a:pt x="207" y="5430"/>
                  <a:pt x="136" y="5601"/>
                  <a:pt x="0" y="5938"/>
                </a:cubicBezTo>
                <a:cubicBezTo>
                  <a:pt x="2641" y="6917"/>
                  <a:pt x="5321" y="7407"/>
                  <a:pt x="8003" y="7407"/>
                </a:cubicBezTo>
                <a:cubicBezTo>
                  <a:pt x="10684" y="7407"/>
                  <a:pt x="13366" y="6917"/>
                  <a:pt x="16010" y="5938"/>
                </a:cubicBezTo>
                <a:cubicBezTo>
                  <a:pt x="15880" y="5601"/>
                  <a:pt x="15809" y="5430"/>
                  <a:pt x="15673" y="5087"/>
                </a:cubicBezTo>
                <a:cubicBezTo>
                  <a:pt x="15058" y="5317"/>
                  <a:pt x="14431" y="5518"/>
                  <a:pt x="13810" y="5696"/>
                </a:cubicBezTo>
                <a:lnTo>
                  <a:pt x="12787" y="1047"/>
                </a:lnTo>
                <a:cubicBezTo>
                  <a:pt x="12991" y="1045"/>
                  <a:pt x="13194" y="1044"/>
                  <a:pt x="13398" y="1044"/>
                </a:cubicBezTo>
                <a:cubicBezTo>
                  <a:pt x="14401" y="1044"/>
                  <a:pt x="15402" y="1068"/>
                  <a:pt x="16400" y="1112"/>
                </a:cubicBezTo>
                <a:cubicBezTo>
                  <a:pt x="16353" y="740"/>
                  <a:pt x="16294" y="373"/>
                  <a:pt x="16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flipH="1">
            <a:off x="2224362" y="3830536"/>
            <a:ext cx="124360" cy="312615"/>
          </a:xfrm>
          <a:custGeom>
            <a:avLst/>
            <a:gdLst/>
            <a:ahLst/>
            <a:cxnLst/>
            <a:rect l="l" t="t" r="r" b="b"/>
            <a:pathLst>
              <a:path w="1834" h="5134" extrusionOk="0">
                <a:moveTo>
                  <a:pt x="633" y="0"/>
                </a:moveTo>
                <a:cubicBezTo>
                  <a:pt x="278" y="0"/>
                  <a:pt x="0" y="290"/>
                  <a:pt x="0" y="639"/>
                </a:cubicBezTo>
                <a:lnTo>
                  <a:pt x="0" y="4495"/>
                </a:lnTo>
                <a:cubicBezTo>
                  <a:pt x="0" y="4850"/>
                  <a:pt x="284" y="5134"/>
                  <a:pt x="633" y="5134"/>
                </a:cubicBezTo>
                <a:lnTo>
                  <a:pt x="1195" y="5134"/>
                </a:lnTo>
                <a:cubicBezTo>
                  <a:pt x="1550" y="5134"/>
                  <a:pt x="1833" y="4844"/>
                  <a:pt x="1833" y="4495"/>
                </a:cubicBezTo>
                <a:lnTo>
                  <a:pt x="1833" y="639"/>
                </a:lnTo>
                <a:cubicBezTo>
                  <a:pt x="1833" y="284"/>
                  <a:pt x="1544" y="0"/>
                  <a:pt x="1195" y="0"/>
                </a:cubicBezTo>
                <a:close/>
              </a:path>
            </a:pathLst>
          </a:custGeom>
          <a:solidFill>
            <a:srgbClr val="587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flipH="1">
            <a:off x="2871234" y="4474628"/>
            <a:ext cx="326902" cy="122696"/>
          </a:xfrm>
          <a:custGeom>
            <a:avLst/>
            <a:gdLst/>
            <a:ahLst/>
            <a:cxnLst/>
            <a:rect l="l" t="t" r="r" b="b"/>
            <a:pathLst>
              <a:path w="4821" h="2015" extrusionOk="0">
                <a:moveTo>
                  <a:pt x="161" y="1"/>
                </a:moveTo>
                <a:cubicBezTo>
                  <a:pt x="141" y="1"/>
                  <a:pt x="121" y="1"/>
                  <a:pt x="101" y="2"/>
                </a:cubicBezTo>
                <a:cubicBezTo>
                  <a:pt x="1" y="174"/>
                  <a:pt x="113" y="393"/>
                  <a:pt x="243" y="535"/>
                </a:cubicBezTo>
                <a:cubicBezTo>
                  <a:pt x="557" y="854"/>
                  <a:pt x="1000" y="1008"/>
                  <a:pt x="1432" y="1103"/>
                </a:cubicBezTo>
                <a:cubicBezTo>
                  <a:pt x="1870" y="1197"/>
                  <a:pt x="2319" y="1250"/>
                  <a:pt x="2733" y="1416"/>
                </a:cubicBezTo>
                <a:cubicBezTo>
                  <a:pt x="3248" y="1623"/>
                  <a:pt x="3703" y="1978"/>
                  <a:pt x="4247" y="2013"/>
                </a:cubicBezTo>
                <a:cubicBezTo>
                  <a:pt x="4266" y="2014"/>
                  <a:pt x="4285" y="2015"/>
                  <a:pt x="4304" y="2015"/>
                </a:cubicBezTo>
                <a:cubicBezTo>
                  <a:pt x="4417" y="2015"/>
                  <a:pt x="4535" y="1997"/>
                  <a:pt x="4632" y="1936"/>
                </a:cubicBezTo>
                <a:cubicBezTo>
                  <a:pt x="4738" y="1871"/>
                  <a:pt x="4821" y="1729"/>
                  <a:pt x="4785" y="1599"/>
                </a:cubicBezTo>
                <a:cubicBezTo>
                  <a:pt x="4756" y="1487"/>
                  <a:pt x="4661" y="1416"/>
                  <a:pt x="4555" y="1363"/>
                </a:cubicBezTo>
                <a:cubicBezTo>
                  <a:pt x="4454" y="1315"/>
                  <a:pt x="4342" y="1298"/>
                  <a:pt x="4229" y="1256"/>
                </a:cubicBezTo>
                <a:cubicBezTo>
                  <a:pt x="3898" y="1138"/>
                  <a:pt x="3656" y="854"/>
                  <a:pt x="3331" y="724"/>
                </a:cubicBezTo>
                <a:cubicBezTo>
                  <a:pt x="3041" y="618"/>
                  <a:pt x="2721" y="647"/>
                  <a:pt x="2420" y="629"/>
                </a:cubicBezTo>
                <a:cubicBezTo>
                  <a:pt x="1976" y="606"/>
                  <a:pt x="1539" y="511"/>
                  <a:pt x="1131" y="328"/>
                </a:cubicBezTo>
                <a:cubicBezTo>
                  <a:pt x="817" y="188"/>
                  <a:pt x="504"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flipH="1">
            <a:off x="2742874" y="4179800"/>
            <a:ext cx="448820" cy="402003"/>
          </a:xfrm>
          <a:custGeom>
            <a:avLst/>
            <a:gdLst/>
            <a:ahLst/>
            <a:cxnLst/>
            <a:rect l="l" t="t" r="r" b="b"/>
            <a:pathLst>
              <a:path w="6619" h="6602" extrusionOk="0">
                <a:moveTo>
                  <a:pt x="4779" y="1"/>
                </a:moveTo>
                <a:cubicBezTo>
                  <a:pt x="4566" y="823"/>
                  <a:pt x="4211" y="1864"/>
                  <a:pt x="3697" y="3455"/>
                </a:cubicBezTo>
                <a:cubicBezTo>
                  <a:pt x="3472" y="3756"/>
                  <a:pt x="3176" y="4011"/>
                  <a:pt x="2822" y="4141"/>
                </a:cubicBezTo>
                <a:cubicBezTo>
                  <a:pt x="2588" y="4226"/>
                  <a:pt x="2343" y="4250"/>
                  <a:pt x="2094" y="4250"/>
                </a:cubicBezTo>
                <a:cubicBezTo>
                  <a:pt x="1750" y="4250"/>
                  <a:pt x="1397" y="4203"/>
                  <a:pt x="1051" y="4203"/>
                </a:cubicBezTo>
                <a:cubicBezTo>
                  <a:pt x="950" y="4203"/>
                  <a:pt x="850" y="4207"/>
                  <a:pt x="752" y="4218"/>
                </a:cubicBezTo>
                <a:cubicBezTo>
                  <a:pt x="580" y="4229"/>
                  <a:pt x="403" y="4265"/>
                  <a:pt x="255" y="4365"/>
                </a:cubicBezTo>
                <a:cubicBezTo>
                  <a:pt x="107" y="4460"/>
                  <a:pt x="1" y="4620"/>
                  <a:pt x="12" y="4797"/>
                </a:cubicBezTo>
                <a:cubicBezTo>
                  <a:pt x="24" y="5111"/>
                  <a:pt x="397" y="5229"/>
                  <a:pt x="657" y="5377"/>
                </a:cubicBezTo>
                <a:cubicBezTo>
                  <a:pt x="1923" y="6081"/>
                  <a:pt x="2301" y="5708"/>
                  <a:pt x="3307" y="6063"/>
                </a:cubicBezTo>
                <a:cubicBezTo>
                  <a:pt x="3540" y="6145"/>
                  <a:pt x="4143" y="6601"/>
                  <a:pt x="4408" y="6601"/>
                </a:cubicBezTo>
                <a:cubicBezTo>
                  <a:pt x="4412" y="6601"/>
                  <a:pt x="4415" y="6601"/>
                  <a:pt x="4418" y="6601"/>
                </a:cubicBezTo>
                <a:cubicBezTo>
                  <a:pt x="4667" y="6595"/>
                  <a:pt x="4933" y="6471"/>
                  <a:pt x="5039" y="6234"/>
                </a:cubicBezTo>
                <a:cubicBezTo>
                  <a:pt x="5164" y="5950"/>
                  <a:pt x="5010" y="5637"/>
                  <a:pt x="4968" y="5329"/>
                </a:cubicBezTo>
                <a:cubicBezTo>
                  <a:pt x="4903" y="4844"/>
                  <a:pt x="5134" y="4365"/>
                  <a:pt x="5347" y="3922"/>
                </a:cubicBezTo>
                <a:cubicBezTo>
                  <a:pt x="5767" y="3052"/>
                  <a:pt x="6199" y="2195"/>
                  <a:pt x="6618" y="1331"/>
                </a:cubicBezTo>
                <a:lnTo>
                  <a:pt x="4779" y="1"/>
                </a:ln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flipH="1">
            <a:off x="2742878" y="4179800"/>
            <a:ext cx="202203" cy="289233"/>
          </a:xfrm>
          <a:custGeom>
            <a:avLst/>
            <a:gdLst/>
            <a:ahLst/>
            <a:cxnLst/>
            <a:rect l="l" t="t" r="r" b="b"/>
            <a:pathLst>
              <a:path w="2982" h="4750" extrusionOk="0">
                <a:moveTo>
                  <a:pt x="1142" y="1"/>
                </a:moveTo>
                <a:cubicBezTo>
                  <a:pt x="929" y="823"/>
                  <a:pt x="574" y="1864"/>
                  <a:pt x="60" y="3455"/>
                </a:cubicBezTo>
                <a:cubicBezTo>
                  <a:pt x="48" y="3478"/>
                  <a:pt x="24" y="3496"/>
                  <a:pt x="1" y="3520"/>
                </a:cubicBezTo>
                <a:cubicBezTo>
                  <a:pt x="308" y="4040"/>
                  <a:pt x="781" y="4549"/>
                  <a:pt x="1373" y="4750"/>
                </a:cubicBezTo>
                <a:cubicBezTo>
                  <a:pt x="1444" y="4460"/>
                  <a:pt x="1580" y="4188"/>
                  <a:pt x="1704" y="3922"/>
                </a:cubicBezTo>
                <a:cubicBezTo>
                  <a:pt x="2130" y="3052"/>
                  <a:pt x="2562" y="2195"/>
                  <a:pt x="2981" y="1331"/>
                </a:cubicBezTo>
                <a:lnTo>
                  <a:pt x="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flipH="1">
            <a:off x="2656286" y="4511405"/>
            <a:ext cx="342904" cy="128419"/>
          </a:xfrm>
          <a:custGeom>
            <a:avLst/>
            <a:gdLst/>
            <a:ahLst/>
            <a:cxnLst/>
            <a:rect l="l" t="t" r="r" b="b"/>
            <a:pathLst>
              <a:path w="5057" h="2109" extrusionOk="0">
                <a:moveTo>
                  <a:pt x="405" y="1"/>
                </a:moveTo>
                <a:cubicBezTo>
                  <a:pt x="292" y="1"/>
                  <a:pt x="196" y="25"/>
                  <a:pt x="154" y="102"/>
                </a:cubicBezTo>
                <a:cubicBezTo>
                  <a:pt x="83" y="250"/>
                  <a:pt x="0" y="552"/>
                  <a:pt x="101" y="694"/>
                </a:cubicBezTo>
                <a:cubicBezTo>
                  <a:pt x="225" y="877"/>
                  <a:pt x="745" y="1066"/>
                  <a:pt x="970" y="1149"/>
                </a:cubicBezTo>
                <a:cubicBezTo>
                  <a:pt x="1183" y="1238"/>
                  <a:pt x="1408" y="1285"/>
                  <a:pt x="1627" y="1332"/>
                </a:cubicBezTo>
                <a:cubicBezTo>
                  <a:pt x="2129" y="1445"/>
                  <a:pt x="2626" y="1593"/>
                  <a:pt x="3105" y="1770"/>
                </a:cubicBezTo>
                <a:cubicBezTo>
                  <a:pt x="3472" y="1906"/>
                  <a:pt x="3827" y="2054"/>
                  <a:pt x="4199" y="2095"/>
                </a:cubicBezTo>
                <a:cubicBezTo>
                  <a:pt x="4264" y="2103"/>
                  <a:pt x="4331" y="2108"/>
                  <a:pt x="4397" y="2108"/>
                </a:cubicBezTo>
                <a:cubicBezTo>
                  <a:pt x="4529" y="2108"/>
                  <a:pt x="4659" y="2087"/>
                  <a:pt x="4773" y="2024"/>
                </a:cubicBezTo>
                <a:cubicBezTo>
                  <a:pt x="4939" y="1924"/>
                  <a:pt x="5057" y="1711"/>
                  <a:pt x="4992" y="1528"/>
                </a:cubicBezTo>
                <a:cubicBezTo>
                  <a:pt x="4933" y="1356"/>
                  <a:pt x="4749" y="1267"/>
                  <a:pt x="4584" y="1202"/>
                </a:cubicBezTo>
                <a:cubicBezTo>
                  <a:pt x="4081" y="1025"/>
                  <a:pt x="3543" y="966"/>
                  <a:pt x="3034" y="800"/>
                </a:cubicBezTo>
                <a:cubicBezTo>
                  <a:pt x="2325" y="575"/>
                  <a:pt x="1668" y="138"/>
                  <a:pt x="929" y="73"/>
                </a:cubicBezTo>
                <a:cubicBezTo>
                  <a:pt x="796" y="58"/>
                  <a:pt x="579"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flipH="1">
            <a:off x="2551998" y="4226258"/>
            <a:ext cx="448820" cy="401638"/>
          </a:xfrm>
          <a:custGeom>
            <a:avLst/>
            <a:gdLst/>
            <a:ahLst/>
            <a:cxnLst/>
            <a:rect l="l" t="t" r="r" b="b"/>
            <a:pathLst>
              <a:path w="6619" h="6596" extrusionOk="0">
                <a:moveTo>
                  <a:pt x="4779" y="1"/>
                </a:moveTo>
                <a:cubicBezTo>
                  <a:pt x="4566" y="823"/>
                  <a:pt x="4212" y="1864"/>
                  <a:pt x="3703" y="3455"/>
                </a:cubicBezTo>
                <a:cubicBezTo>
                  <a:pt x="3472" y="3756"/>
                  <a:pt x="3177" y="4005"/>
                  <a:pt x="2822" y="4141"/>
                </a:cubicBezTo>
                <a:cubicBezTo>
                  <a:pt x="2589" y="4225"/>
                  <a:pt x="2346" y="4250"/>
                  <a:pt x="2098" y="4250"/>
                </a:cubicBezTo>
                <a:cubicBezTo>
                  <a:pt x="1745" y="4250"/>
                  <a:pt x="1382" y="4200"/>
                  <a:pt x="1027" y="4200"/>
                </a:cubicBezTo>
                <a:cubicBezTo>
                  <a:pt x="935" y="4200"/>
                  <a:pt x="843" y="4203"/>
                  <a:pt x="752" y="4212"/>
                </a:cubicBezTo>
                <a:cubicBezTo>
                  <a:pt x="580" y="4229"/>
                  <a:pt x="403" y="4265"/>
                  <a:pt x="255" y="4359"/>
                </a:cubicBezTo>
                <a:cubicBezTo>
                  <a:pt x="107" y="4460"/>
                  <a:pt x="1" y="4620"/>
                  <a:pt x="12" y="4797"/>
                </a:cubicBezTo>
                <a:cubicBezTo>
                  <a:pt x="24" y="5111"/>
                  <a:pt x="397" y="5229"/>
                  <a:pt x="663" y="5377"/>
                </a:cubicBezTo>
                <a:cubicBezTo>
                  <a:pt x="1994" y="6128"/>
                  <a:pt x="2496" y="5832"/>
                  <a:pt x="3502" y="6187"/>
                </a:cubicBezTo>
                <a:cubicBezTo>
                  <a:pt x="3734" y="6268"/>
                  <a:pt x="4150" y="6595"/>
                  <a:pt x="4405" y="6595"/>
                </a:cubicBezTo>
                <a:cubicBezTo>
                  <a:pt x="4410" y="6595"/>
                  <a:pt x="4414" y="6595"/>
                  <a:pt x="4418" y="6595"/>
                </a:cubicBezTo>
                <a:cubicBezTo>
                  <a:pt x="4667" y="6577"/>
                  <a:pt x="4933" y="6459"/>
                  <a:pt x="5039" y="6222"/>
                </a:cubicBezTo>
                <a:cubicBezTo>
                  <a:pt x="5164" y="5944"/>
                  <a:pt x="5010" y="5625"/>
                  <a:pt x="4974" y="5323"/>
                </a:cubicBezTo>
                <a:cubicBezTo>
                  <a:pt x="4903" y="4833"/>
                  <a:pt x="5134" y="4354"/>
                  <a:pt x="5347" y="3910"/>
                </a:cubicBezTo>
                <a:cubicBezTo>
                  <a:pt x="5773" y="3052"/>
                  <a:pt x="6199" y="2195"/>
                  <a:pt x="6619" y="1331"/>
                </a:cubicBezTo>
                <a:lnTo>
                  <a:pt x="4779" y="1"/>
                </a:ln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flipH="1">
            <a:off x="2552002" y="4226258"/>
            <a:ext cx="222613" cy="276994"/>
          </a:xfrm>
          <a:custGeom>
            <a:avLst/>
            <a:gdLst/>
            <a:ahLst/>
            <a:cxnLst/>
            <a:rect l="l" t="t" r="r" b="b"/>
            <a:pathLst>
              <a:path w="3283" h="4549" extrusionOk="0">
                <a:moveTo>
                  <a:pt x="1443" y="1"/>
                </a:moveTo>
                <a:cubicBezTo>
                  <a:pt x="1230" y="823"/>
                  <a:pt x="876" y="1864"/>
                  <a:pt x="367" y="3455"/>
                </a:cubicBezTo>
                <a:cubicBezTo>
                  <a:pt x="260" y="3591"/>
                  <a:pt x="136" y="3721"/>
                  <a:pt x="0" y="3827"/>
                </a:cubicBezTo>
                <a:cubicBezTo>
                  <a:pt x="432" y="4371"/>
                  <a:pt x="1065" y="4537"/>
                  <a:pt x="1733" y="4549"/>
                </a:cubicBezTo>
                <a:cubicBezTo>
                  <a:pt x="1804" y="4330"/>
                  <a:pt x="1910" y="4117"/>
                  <a:pt x="2005" y="3916"/>
                </a:cubicBezTo>
                <a:cubicBezTo>
                  <a:pt x="2437" y="3052"/>
                  <a:pt x="2863" y="2195"/>
                  <a:pt x="3283" y="1331"/>
                </a:cubicBezTo>
                <a:lnTo>
                  <a:pt x="14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flipH="1">
            <a:off x="2845538" y="4478220"/>
            <a:ext cx="161654" cy="105707"/>
          </a:xfrm>
          <a:custGeom>
            <a:avLst/>
            <a:gdLst/>
            <a:ahLst/>
            <a:cxnLst/>
            <a:rect l="l" t="t" r="r" b="b"/>
            <a:pathLst>
              <a:path w="2384" h="1736" extrusionOk="0">
                <a:moveTo>
                  <a:pt x="1485" y="1"/>
                </a:moveTo>
                <a:cubicBezTo>
                  <a:pt x="1449" y="1"/>
                  <a:pt x="1413" y="1"/>
                  <a:pt x="1378" y="3"/>
                </a:cubicBezTo>
                <a:cubicBezTo>
                  <a:pt x="1136" y="9"/>
                  <a:pt x="692" y="26"/>
                  <a:pt x="473" y="127"/>
                </a:cubicBezTo>
                <a:cubicBezTo>
                  <a:pt x="254" y="239"/>
                  <a:pt x="0" y="423"/>
                  <a:pt x="112" y="718"/>
                </a:cubicBezTo>
                <a:cubicBezTo>
                  <a:pt x="177" y="896"/>
                  <a:pt x="461" y="1038"/>
                  <a:pt x="609" y="1162"/>
                </a:cubicBezTo>
                <a:cubicBezTo>
                  <a:pt x="881" y="1387"/>
                  <a:pt x="1201" y="1546"/>
                  <a:pt x="1538" y="1635"/>
                </a:cubicBezTo>
                <a:cubicBezTo>
                  <a:pt x="1640" y="1663"/>
                  <a:pt x="1876" y="1735"/>
                  <a:pt x="2026" y="1735"/>
                </a:cubicBezTo>
                <a:cubicBezTo>
                  <a:pt x="2066" y="1735"/>
                  <a:pt x="2100" y="1730"/>
                  <a:pt x="2123" y="1718"/>
                </a:cubicBezTo>
                <a:cubicBezTo>
                  <a:pt x="2236" y="1659"/>
                  <a:pt x="2236" y="1552"/>
                  <a:pt x="2277" y="1434"/>
                </a:cubicBezTo>
                <a:cubicBezTo>
                  <a:pt x="2383" y="1150"/>
                  <a:pt x="2236" y="724"/>
                  <a:pt x="2129" y="428"/>
                </a:cubicBezTo>
                <a:cubicBezTo>
                  <a:pt x="2088" y="304"/>
                  <a:pt x="2029" y="186"/>
                  <a:pt x="1916" y="103"/>
                </a:cubicBezTo>
                <a:cubicBezTo>
                  <a:pt x="1797" y="17"/>
                  <a:pt x="1638"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flipH="1">
            <a:off x="2876798" y="4489180"/>
            <a:ext cx="123614" cy="92555"/>
          </a:xfrm>
          <a:custGeom>
            <a:avLst/>
            <a:gdLst/>
            <a:ahLst/>
            <a:cxnLst/>
            <a:rect l="l" t="t" r="r" b="b"/>
            <a:pathLst>
              <a:path w="1823" h="1520" extrusionOk="0">
                <a:moveTo>
                  <a:pt x="1077" y="0"/>
                </a:moveTo>
                <a:lnTo>
                  <a:pt x="1006" y="24"/>
                </a:lnTo>
                <a:lnTo>
                  <a:pt x="1036" y="130"/>
                </a:lnTo>
                <a:cubicBezTo>
                  <a:pt x="1136" y="497"/>
                  <a:pt x="1248" y="899"/>
                  <a:pt x="1142" y="1242"/>
                </a:cubicBezTo>
                <a:cubicBezTo>
                  <a:pt x="752" y="1088"/>
                  <a:pt x="373" y="881"/>
                  <a:pt x="42" y="627"/>
                </a:cubicBezTo>
                <a:lnTo>
                  <a:pt x="1" y="686"/>
                </a:lnTo>
                <a:cubicBezTo>
                  <a:pt x="521" y="1088"/>
                  <a:pt x="1166" y="1390"/>
                  <a:pt x="1810" y="1520"/>
                </a:cubicBezTo>
                <a:lnTo>
                  <a:pt x="1822" y="1449"/>
                </a:lnTo>
                <a:cubicBezTo>
                  <a:pt x="1627" y="1396"/>
                  <a:pt x="1420" y="1337"/>
                  <a:pt x="1219" y="1266"/>
                </a:cubicBezTo>
                <a:cubicBezTo>
                  <a:pt x="1331" y="899"/>
                  <a:pt x="1213" y="479"/>
                  <a:pt x="1107" y="112"/>
                </a:cubicBezTo>
                <a:lnTo>
                  <a:pt x="10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flipH="1">
            <a:off x="2933757" y="4489850"/>
            <a:ext cx="17698" cy="66676"/>
          </a:xfrm>
          <a:custGeom>
            <a:avLst/>
            <a:gdLst/>
            <a:ahLst/>
            <a:cxnLst/>
            <a:rect l="l" t="t" r="r" b="b"/>
            <a:pathLst>
              <a:path w="261" h="1095" extrusionOk="0">
                <a:moveTo>
                  <a:pt x="77" y="1"/>
                </a:moveTo>
                <a:lnTo>
                  <a:pt x="0" y="19"/>
                </a:lnTo>
                <a:cubicBezTo>
                  <a:pt x="18" y="84"/>
                  <a:pt x="30" y="143"/>
                  <a:pt x="47" y="208"/>
                </a:cubicBezTo>
                <a:cubicBezTo>
                  <a:pt x="118" y="515"/>
                  <a:pt x="195" y="793"/>
                  <a:pt x="89" y="1077"/>
                </a:cubicBezTo>
                <a:lnTo>
                  <a:pt x="154" y="1095"/>
                </a:lnTo>
                <a:cubicBezTo>
                  <a:pt x="260" y="793"/>
                  <a:pt x="183" y="492"/>
                  <a:pt x="118" y="190"/>
                </a:cubicBezTo>
                <a:cubicBezTo>
                  <a:pt x="107" y="131"/>
                  <a:pt x="89" y="60"/>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flipH="1">
            <a:off x="1737098" y="2990014"/>
            <a:ext cx="428817" cy="1141282"/>
          </a:xfrm>
          <a:custGeom>
            <a:avLst/>
            <a:gdLst/>
            <a:ahLst/>
            <a:cxnLst/>
            <a:rect l="l" t="t" r="r" b="b"/>
            <a:pathLst>
              <a:path w="6324" h="18743" extrusionOk="0">
                <a:moveTo>
                  <a:pt x="5004" y="0"/>
                </a:moveTo>
                <a:cubicBezTo>
                  <a:pt x="2366" y="5867"/>
                  <a:pt x="675" y="12154"/>
                  <a:pt x="1" y="18553"/>
                </a:cubicBezTo>
                <a:cubicBezTo>
                  <a:pt x="308" y="18618"/>
                  <a:pt x="628" y="18683"/>
                  <a:pt x="941" y="18742"/>
                </a:cubicBezTo>
                <a:cubicBezTo>
                  <a:pt x="1249" y="14632"/>
                  <a:pt x="2378" y="10640"/>
                  <a:pt x="3514" y="6678"/>
                </a:cubicBezTo>
                <a:cubicBezTo>
                  <a:pt x="4022" y="4927"/>
                  <a:pt x="4531" y="3147"/>
                  <a:pt x="5465" y="1568"/>
                </a:cubicBezTo>
                <a:cubicBezTo>
                  <a:pt x="5536" y="1624"/>
                  <a:pt x="5620" y="1648"/>
                  <a:pt x="5706" y="1648"/>
                </a:cubicBezTo>
                <a:cubicBezTo>
                  <a:pt x="5930" y="1648"/>
                  <a:pt x="6170" y="1481"/>
                  <a:pt x="6234" y="1254"/>
                </a:cubicBezTo>
                <a:cubicBezTo>
                  <a:pt x="6323" y="941"/>
                  <a:pt x="6152" y="592"/>
                  <a:pt x="5891" y="397"/>
                </a:cubicBezTo>
                <a:cubicBezTo>
                  <a:pt x="5631" y="196"/>
                  <a:pt x="5318" y="89"/>
                  <a:pt x="5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flipH="1">
            <a:off x="1614027" y="3108444"/>
            <a:ext cx="519408" cy="937784"/>
          </a:xfrm>
          <a:custGeom>
            <a:avLst/>
            <a:gdLst/>
            <a:ahLst/>
            <a:cxnLst/>
            <a:rect l="l" t="t" r="r" b="b"/>
            <a:pathLst>
              <a:path w="7660" h="15401" extrusionOk="0">
                <a:moveTo>
                  <a:pt x="6218" y="1"/>
                </a:moveTo>
                <a:cubicBezTo>
                  <a:pt x="5841" y="1"/>
                  <a:pt x="5460" y="33"/>
                  <a:pt x="5087" y="66"/>
                </a:cubicBezTo>
                <a:cubicBezTo>
                  <a:pt x="4608" y="114"/>
                  <a:pt x="4105" y="155"/>
                  <a:pt x="3703" y="421"/>
                </a:cubicBezTo>
                <a:cubicBezTo>
                  <a:pt x="3342" y="670"/>
                  <a:pt x="3106" y="1060"/>
                  <a:pt x="2899" y="1444"/>
                </a:cubicBezTo>
                <a:cubicBezTo>
                  <a:pt x="1095" y="4762"/>
                  <a:pt x="107" y="8518"/>
                  <a:pt x="19" y="12297"/>
                </a:cubicBezTo>
                <a:cubicBezTo>
                  <a:pt x="1" y="12959"/>
                  <a:pt x="25" y="13681"/>
                  <a:pt x="415" y="14231"/>
                </a:cubicBezTo>
                <a:cubicBezTo>
                  <a:pt x="864" y="14875"/>
                  <a:pt x="1692" y="15118"/>
                  <a:pt x="2455" y="15325"/>
                </a:cubicBezTo>
                <a:cubicBezTo>
                  <a:pt x="2596" y="15364"/>
                  <a:pt x="2744" y="15400"/>
                  <a:pt x="2886" y="15400"/>
                </a:cubicBezTo>
                <a:cubicBezTo>
                  <a:pt x="2959" y="15400"/>
                  <a:pt x="3031" y="15390"/>
                  <a:pt x="3100" y="15366"/>
                </a:cubicBezTo>
                <a:cubicBezTo>
                  <a:pt x="3449" y="15230"/>
                  <a:pt x="3555" y="14804"/>
                  <a:pt x="3614" y="14432"/>
                </a:cubicBezTo>
                <a:cubicBezTo>
                  <a:pt x="4425" y="9570"/>
                  <a:pt x="5773" y="4792"/>
                  <a:pt x="7660" y="238"/>
                </a:cubicBezTo>
                <a:cubicBezTo>
                  <a:pt x="7203" y="56"/>
                  <a:pt x="6714" y="1"/>
                  <a:pt x="6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flipH="1">
            <a:off x="1663732" y="3127198"/>
            <a:ext cx="338158" cy="915863"/>
          </a:xfrm>
          <a:custGeom>
            <a:avLst/>
            <a:gdLst/>
            <a:ahLst/>
            <a:cxnLst/>
            <a:rect l="l" t="t" r="r" b="b"/>
            <a:pathLst>
              <a:path w="4987" h="15041" extrusionOk="0">
                <a:moveTo>
                  <a:pt x="4986" y="1"/>
                </a:moveTo>
                <a:lnTo>
                  <a:pt x="4986" y="1"/>
                </a:lnTo>
                <a:cubicBezTo>
                  <a:pt x="4649" y="13"/>
                  <a:pt x="4330" y="225"/>
                  <a:pt x="4117" y="492"/>
                </a:cubicBezTo>
                <a:cubicBezTo>
                  <a:pt x="3904" y="758"/>
                  <a:pt x="3768" y="1083"/>
                  <a:pt x="3644" y="1402"/>
                </a:cubicBezTo>
                <a:cubicBezTo>
                  <a:pt x="3058" y="2887"/>
                  <a:pt x="2526" y="4389"/>
                  <a:pt x="1988" y="5891"/>
                </a:cubicBezTo>
                <a:cubicBezTo>
                  <a:pt x="1195" y="8115"/>
                  <a:pt x="397" y="10356"/>
                  <a:pt x="95" y="12698"/>
                </a:cubicBezTo>
                <a:cubicBezTo>
                  <a:pt x="36" y="13142"/>
                  <a:pt x="1" y="13597"/>
                  <a:pt x="107" y="14035"/>
                </a:cubicBezTo>
                <a:cubicBezTo>
                  <a:pt x="220" y="14473"/>
                  <a:pt x="503" y="14887"/>
                  <a:pt x="923" y="15040"/>
                </a:cubicBezTo>
                <a:cubicBezTo>
                  <a:pt x="1988" y="9954"/>
                  <a:pt x="3058" y="4833"/>
                  <a:pt x="4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flipH="1">
            <a:off x="1498553" y="3013030"/>
            <a:ext cx="448753" cy="1159002"/>
          </a:xfrm>
          <a:custGeom>
            <a:avLst/>
            <a:gdLst/>
            <a:ahLst/>
            <a:cxnLst/>
            <a:rect l="l" t="t" r="r" b="b"/>
            <a:pathLst>
              <a:path w="6618" h="19034" extrusionOk="0">
                <a:moveTo>
                  <a:pt x="5258" y="1"/>
                </a:moveTo>
                <a:cubicBezTo>
                  <a:pt x="2614" y="5862"/>
                  <a:pt x="674" y="12622"/>
                  <a:pt x="0" y="19015"/>
                </a:cubicBezTo>
                <a:cubicBezTo>
                  <a:pt x="65" y="19029"/>
                  <a:pt x="141" y="19034"/>
                  <a:pt x="222" y="19034"/>
                </a:cubicBezTo>
                <a:cubicBezTo>
                  <a:pt x="446" y="19034"/>
                  <a:pt x="715" y="18996"/>
                  <a:pt x="940" y="18996"/>
                </a:cubicBezTo>
                <a:cubicBezTo>
                  <a:pt x="1022" y="18996"/>
                  <a:pt x="1099" y="19001"/>
                  <a:pt x="1165" y="19015"/>
                </a:cubicBezTo>
                <a:cubicBezTo>
                  <a:pt x="1479" y="14905"/>
                  <a:pt x="2685" y="10605"/>
                  <a:pt x="3809" y="6648"/>
                </a:cubicBezTo>
                <a:cubicBezTo>
                  <a:pt x="4311" y="4886"/>
                  <a:pt x="4820" y="3106"/>
                  <a:pt x="5760" y="1539"/>
                </a:cubicBezTo>
                <a:cubicBezTo>
                  <a:pt x="5831" y="1594"/>
                  <a:pt x="5915" y="1619"/>
                  <a:pt x="6000" y="1619"/>
                </a:cubicBezTo>
                <a:cubicBezTo>
                  <a:pt x="6225" y="1619"/>
                  <a:pt x="6465" y="1450"/>
                  <a:pt x="6529" y="1219"/>
                </a:cubicBezTo>
                <a:cubicBezTo>
                  <a:pt x="6618" y="906"/>
                  <a:pt x="6446" y="563"/>
                  <a:pt x="6186" y="362"/>
                </a:cubicBezTo>
                <a:cubicBezTo>
                  <a:pt x="5926" y="167"/>
                  <a:pt x="5565" y="96"/>
                  <a:pt x="5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flipH="1">
            <a:off x="1576736" y="3021676"/>
            <a:ext cx="348939" cy="1064620"/>
          </a:xfrm>
          <a:custGeom>
            <a:avLst/>
            <a:gdLst/>
            <a:ahLst/>
            <a:cxnLst/>
            <a:rect l="l" t="t" r="r" b="b"/>
            <a:pathLst>
              <a:path w="5146" h="17484" extrusionOk="0">
                <a:moveTo>
                  <a:pt x="5075" y="1"/>
                </a:moveTo>
                <a:cubicBezTo>
                  <a:pt x="2502" y="5613"/>
                  <a:pt x="840" y="11332"/>
                  <a:pt x="0" y="17477"/>
                </a:cubicBezTo>
                <a:lnTo>
                  <a:pt x="71" y="17483"/>
                </a:lnTo>
                <a:cubicBezTo>
                  <a:pt x="917" y="11338"/>
                  <a:pt x="2573" y="5631"/>
                  <a:pt x="5146" y="30"/>
                </a:cubicBezTo>
                <a:lnTo>
                  <a:pt x="5075"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flipH="1">
            <a:off x="1870671" y="4066423"/>
            <a:ext cx="739513" cy="137249"/>
          </a:xfrm>
          <a:custGeom>
            <a:avLst/>
            <a:gdLst/>
            <a:ahLst/>
            <a:cxnLst/>
            <a:rect l="l" t="t" r="r" b="b"/>
            <a:pathLst>
              <a:path w="10906" h="2254" extrusionOk="0">
                <a:moveTo>
                  <a:pt x="8958" y="1"/>
                </a:moveTo>
                <a:cubicBezTo>
                  <a:pt x="8848" y="1"/>
                  <a:pt x="8737" y="7"/>
                  <a:pt x="8629" y="18"/>
                </a:cubicBezTo>
                <a:cubicBezTo>
                  <a:pt x="8096" y="65"/>
                  <a:pt x="7582" y="225"/>
                  <a:pt x="7056" y="343"/>
                </a:cubicBezTo>
                <a:cubicBezTo>
                  <a:pt x="6284" y="516"/>
                  <a:pt x="5494" y="600"/>
                  <a:pt x="4705" y="600"/>
                </a:cubicBezTo>
                <a:cubicBezTo>
                  <a:pt x="3958" y="600"/>
                  <a:pt x="3211" y="525"/>
                  <a:pt x="2478" y="378"/>
                </a:cubicBezTo>
                <a:cubicBezTo>
                  <a:pt x="2141" y="307"/>
                  <a:pt x="1793" y="225"/>
                  <a:pt x="1453" y="225"/>
                </a:cubicBezTo>
                <a:cubicBezTo>
                  <a:pt x="1286" y="225"/>
                  <a:pt x="1120" y="245"/>
                  <a:pt x="958" y="296"/>
                </a:cubicBezTo>
                <a:cubicBezTo>
                  <a:pt x="408" y="473"/>
                  <a:pt x="0" y="1029"/>
                  <a:pt x="0" y="1603"/>
                </a:cubicBezTo>
                <a:cubicBezTo>
                  <a:pt x="0" y="1833"/>
                  <a:pt x="83" y="2088"/>
                  <a:pt x="278" y="2188"/>
                </a:cubicBezTo>
                <a:cubicBezTo>
                  <a:pt x="377" y="2247"/>
                  <a:pt x="491" y="2254"/>
                  <a:pt x="605" y="2254"/>
                </a:cubicBezTo>
                <a:cubicBezTo>
                  <a:pt x="640" y="2254"/>
                  <a:pt x="675" y="2253"/>
                  <a:pt x="710" y="2253"/>
                </a:cubicBezTo>
                <a:cubicBezTo>
                  <a:pt x="4063" y="2147"/>
                  <a:pt x="7410" y="1969"/>
                  <a:pt x="10758" y="1721"/>
                </a:cubicBezTo>
                <a:cubicBezTo>
                  <a:pt x="10906" y="1206"/>
                  <a:pt x="10616" y="639"/>
                  <a:pt x="10172" y="331"/>
                </a:cubicBezTo>
                <a:cubicBezTo>
                  <a:pt x="9819" y="91"/>
                  <a:pt x="9388" y="1"/>
                  <a:pt x="8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flipH="1">
            <a:off x="1926819" y="4080671"/>
            <a:ext cx="551481" cy="86587"/>
          </a:xfrm>
          <a:custGeom>
            <a:avLst/>
            <a:gdLst/>
            <a:ahLst/>
            <a:cxnLst/>
            <a:rect l="l" t="t" r="r" b="b"/>
            <a:pathLst>
              <a:path w="8133" h="1422" extrusionOk="0">
                <a:moveTo>
                  <a:pt x="4124" y="1"/>
                </a:moveTo>
                <a:cubicBezTo>
                  <a:pt x="2997" y="1"/>
                  <a:pt x="1869" y="91"/>
                  <a:pt x="758" y="269"/>
                </a:cubicBezTo>
                <a:cubicBezTo>
                  <a:pt x="503" y="304"/>
                  <a:pt x="208" y="381"/>
                  <a:pt x="107" y="617"/>
                </a:cubicBezTo>
                <a:cubicBezTo>
                  <a:pt x="1" y="854"/>
                  <a:pt x="149" y="1144"/>
                  <a:pt x="362" y="1280"/>
                </a:cubicBezTo>
                <a:cubicBezTo>
                  <a:pt x="586" y="1416"/>
                  <a:pt x="852" y="1422"/>
                  <a:pt x="1113" y="1422"/>
                </a:cubicBezTo>
                <a:cubicBezTo>
                  <a:pt x="1479" y="1416"/>
                  <a:pt x="1858" y="1392"/>
                  <a:pt x="2224" y="1363"/>
                </a:cubicBezTo>
                <a:cubicBezTo>
                  <a:pt x="4040" y="1221"/>
                  <a:pt x="5844" y="1091"/>
                  <a:pt x="7654" y="955"/>
                </a:cubicBezTo>
                <a:cubicBezTo>
                  <a:pt x="7831" y="943"/>
                  <a:pt x="8044" y="901"/>
                  <a:pt x="8097" y="736"/>
                </a:cubicBezTo>
                <a:cubicBezTo>
                  <a:pt x="8133" y="606"/>
                  <a:pt x="8062" y="481"/>
                  <a:pt x="7955" y="410"/>
                </a:cubicBezTo>
                <a:cubicBezTo>
                  <a:pt x="7855" y="334"/>
                  <a:pt x="7725" y="310"/>
                  <a:pt x="7600" y="292"/>
                </a:cubicBezTo>
                <a:cubicBezTo>
                  <a:pt x="6453" y="97"/>
                  <a:pt x="5289" y="1"/>
                  <a:pt x="4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flipH="1">
            <a:off x="1812085" y="4154591"/>
            <a:ext cx="824612" cy="98400"/>
          </a:xfrm>
          <a:custGeom>
            <a:avLst/>
            <a:gdLst/>
            <a:ahLst/>
            <a:cxnLst/>
            <a:rect l="l" t="t" r="r" b="b"/>
            <a:pathLst>
              <a:path w="12161" h="1616" extrusionOk="0">
                <a:moveTo>
                  <a:pt x="12000" y="1"/>
                </a:moveTo>
                <a:cubicBezTo>
                  <a:pt x="9821" y="239"/>
                  <a:pt x="7633" y="358"/>
                  <a:pt x="5445" y="358"/>
                </a:cubicBezTo>
                <a:cubicBezTo>
                  <a:pt x="3660" y="358"/>
                  <a:pt x="1876" y="279"/>
                  <a:pt x="95" y="119"/>
                </a:cubicBezTo>
                <a:cubicBezTo>
                  <a:pt x="66" y="616"/>
                  <a:pt x="30" y="1119"/>
                  <a:pt x="1" y="1615"/>
                </a:cubicBezTo>
                <a:cubicBezTo>
                  <a:pt x="2976" y="1232"/>
                  <a:pt x="5964" y="1038"/>
                  <a:pt x="8953" y="1038"/>
                </a:cubicBezTo>
                <a:cubicBezTo>
                  <a:pt x="10022" y="1038"/>
                  <a:pt x="11091" y="1063"/>
                  <a:pt x="12160" y="1113"/>
                </a:cubicBezTo>
                <a:cubicBezTo>
                  <a:pt x="12113" y="740"/>
                  <a:pt x="12060" y="373"/>
                  <a:pt x="12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flipH="1">
            <a:off x="2346278" y="4184853"/>
            <a:ext cx="164095" cy="396888"/>
          </a:xfrm>
          <a:custGeom>
            <a:avLst/>
            <a:gdLst/>
            <a:ahLst/>
            <a:cxnLst/>
            <a:rect l="l" t="t" r="r" b="b"/>
            <a:pathLst>
              <a:path w="2420" h="6518" extrusionOk="0">
                <a:moveTo>
                  <a:pt x="1414" y="1"/>
                </a:moveTo>
                <a:lnTo>
                  <a:pt x="1" y="6441"/>
                </a:lnTo>
                <a:lnTo>
                  <a:pt x="917" y="6518"/>
                </a:lnTo>
                <a:lnTo>
                  <a:pt x="24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flipH="1">
            <a:off x="1766395" y="4184853"/>
            <a:ext cx="168503" cy="414912"/>
          </a:xfrm>
          <a:custGeom>
            <a:avLst/>
            <a:gdLst/>
            <a:ahLst/>
            <a:cxnLst/>
            <a:rect l="l" t="t" r="r" b="b"/>
            <a:pathLst>
              <a:path w="2485" h="6814" extrusionOk="0">
                <a:moveTo>
                  <a:pt x="0" y="1"/>
                </a:moveTo>
                <a:lnTo>
                  <a:pt x="1568" y="6814"/>
                </a:lnTo>
                <a:lnTo>
                  <a:pt x="2484" y="6743"/>
                </a:lnTo>
                <a:lnTo>
                  <a:pt x="10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flipH="1">
            <a:off x="1824574" y="4223031"/>
            <a:ext cx="90252" cy="336423"/>
          </a:xfrm>
          <a:custGeom>
            <a:avLst/>
            <a:gdLst/>
            <a:ahLst/>
            <a:cxnLst/>
            <a:rect l="l" t="t" r="r" b="b"/>
            <a:pathLst>
              <a:path w="1331" h="5525" extrusionOk="0">
                <a:moveTo>
                  <a:pt x="77" y="0"/>
                </a:moveTo>
                <a:lnTo>
                  <a:pt x="0" y="18"/>
                </a:lnTo>
                <a:lnTo>
                  <a:pt x="1260" y="5524"/>
                </a:lnTo>
                <a:lnTo>
                  <a:pt x="1331" y="5507"/>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flipH="1">
            <a:off x="1622017" y="4504281"/>
            <a:ext cx="1139783" cy="148513"/>
          </a:xfrm>
          <a:custGeom>
            <a:avLst/>
            <a:gdLst/>
            <a:ahLst/>
            <a:cxnLst/>
            <a:rect l="l" t="t" r="r" b="b"/>
            <a:pathLst>
              <a:path w="16809" h="2439" extrusionOk="0">
                <a:moveTo>
                  <a:pt x="349" y="0"/>
                </a:moveTo>
                <a:cubicBezTo>
                  <a:pt x="213" y="355"/>
                  <a:pt x="136" y="533"/>
                  <a:pt x="0" y="899"/>
                </a:cubicBezTo>
                <a:cubicBezTo>
                  <a:pt x="2774" y="1925"/>
                  <a:pt x="5588" y="2439"/>
                  <a:pt x="8402" y="2439"/>
                </a:cubicBezTo>
                <a:cubicBezTo>
                  <a:pt x="11217" y="2439"/>
                  <a:pt x="14032" y="1925"/>
                  <a:pt x="16808" y="899"/>
                </a:cubicBezTo>
                <a:cubicBezTo>
                  <a:pt x="16666" y="533"/>
                  <a:pt x="16595" y="355"/>
                  <a:pt x="16454" y="0"/>
                </a:cubicBezTo>
                <a:cubicBezTo>
                  <a:pt x="13792" y="985"/>
                  <a:pt x="11100" y="1477"/>
                  <a:pt x="8406" y="1477"/>
                </a:cubicBezTo>
                <a:cubicBezTo>
                  <a:pt x="5712" y="1477"/>
                  <a:pt x="3017" y="985"/>
                  <a:pt x="3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flipH="1">
            <a:off x="1645683" y="4516155"/>
            <a:ext cx="1093266" cy="94077"/>
          </a:xfrm>
          <a:custGeom>
            <a:avLst/>
            <a:gdLst/>
            <a:ahLst/>
            <a:cxnLst/>
            <a:rect l="l" t="t" r="r" b="b"/>
            <a:pathLst>
              <a:path w="16123" h="1545" extrusionOk="0">
                <a:moveTo>
                  <a:pt x="24" y="1"/>
                </a:moveTo>
                <a:lnTo>
                  <a:pt x="1" y="66"/>
                </a:lnTo>
                <a:cubicBezTo>
                  <a:pt x="2674" y="1047"/>
                  <a:pt x="5377" y="1544"/>
                  <a:pt x="8067" y="1544"/>
                </a:cubicBezTo>
                <a:cubicBezTo>
                  <a:pt x="10758" y="1544"/>
                  <a:pt x="13455" y="1059"/>
                  <a:pt x="16122" y="66"/>
                </a:cubicBezTo>
                <a:lnTo>
                  <a:pt x="16105" y="1"/>
                </a:lnTo>
                <a:cubicBezTo>
                  <a:pt x="13434" y="982"/>
                  <a:pt x="10748" y="1473"/>
                  <a:pt x="8062" y="1473"/>
                </a:cubicBezTo>
                <a:cubicBezTo>
                  <a:pt x="5377" y="1473"/>
                  <a:pt x="2691" y="982"/>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flipH="1">
            <a:off x="1622037" y="4572721"/>
            <a:ext cx="68" cy="61"/>
          </a:xfrm>
          <a:custGeom>
            <a:avLst/>
            <a:gdLst/>
            <a:ahLst/>
            <a:cxnLst/>
            <a:rect l="l" t="t" r="r" b="b"/>
            <a:pathLst>
              <a:path w="1" h="1" fill="none" extrusionOk="0">
                <a:moveTo>
                  <a:pt x="0" y="0"/>
                </a:moveTo>
                <a:close/>
              </a:path>
            </a:pathLst>
          </a:custGeom>
          <a:noFill/>
          <a:ln w="1925" cap="flat" cmpd="sng">
            <a:solidFill>
              <a:srgbClr val="FEFEFE"/>
            </a:solidFill>
            <a:prstDash val="solid"/>
            <a:miter lim="59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flipH="1">
            <a:off x="2570447" y="3077634"/>
            <a:ext cx="146465" cy="306039"/>
          </a:xfrm>
          <a:custGeom>
            <a:avLst/>
            <a:gdLst/>
            <a:ahLst/>
            <a:cxnLst/>
            <a:rect l="l" t="t" r="r" b="b"/>
            <a:pathLst>
              <a:path w="2160" h="5026" extrusionOk="0">
                <a:moveTo>
                  <a:pt x="1253" y="0"/>
                </a:moveTo>
                <a:cubicBezTo>
                  <a:pt x="1232" y="0"/>
                  <a:pt x="1210" y="5"/>
                  <a:pt x="1190" y="16"/>
                </a:cubicBezTo>
                <a:lnTo>
                  <a:pt x="66" y="655"/>
                </a:lnTo>
                <a:cubicBezTo>
                  <a:pt x="25" y="679"/>
                  <a:pt x="1" y="726"/>
                  <a:pt x="7" y="779"/>
                </a:cubicBezTo>
                <a:lnTo>
                  <a:pt x="687" y="4878"/>
                </a:lnTo>
                <a:cubicBezTo>
                  <a:pt x="699" y="4937"/>
                  <a:pt x="746" y="4978"/>
                  <a:pt x="805" y="4978"/>
                </a:cubicBezTo>
                <a:lnTo>
                  <a:pt x="2018" y="5026"/>
                </a:lnTo>
                <a:cubicBezTo>
                  <a:pt x="2021" y="5026"/>
                  <a:pt x="2024" y="5026"/>
                  <a:pt x="2027" y="5026"/>
                </a:cubicBezTo>
                <a:cubicBezTo>
                  <a:pt x="2105" y="5026"/>
                  <a:pt x="2159" y="4958"/>
                  <a:pt x="2148" y="4884"/>
                </a:cubicBezTo>
                <a:lnTo>
                  <a:pt x="1379" y="105"/>
                </a:lnTo>
                <a:cubicBezTo>
                  <a:pt x="1366" y="40"/>
                  <a:pt x="1311"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flipH="1">
            <a:off x="2618999" y="3102721"/>
            <a:ext cx="8476" cy="25635"/>
          </a:xfrm>
          <a:custGeom>
            <a:avLst/>
            <a:gdLst/>
            <a:ahLst/>
            <a:cxnLst/>
            <a:rect l="l" t="t" r="r" b="b"/>
            <a:pathLst>
              <a:path w="125" h="421" extrusionOk="0">
                <a:moveTo>
                  <a:pt x="60" y="1"/>
                </a:moveTo>
                <a:lnTo>
                  <a:pt x="1" y="18"/>
                </a:lnTo>
                <a:lnTo>
                  <a:pt x="66" y="420"/>
                </a:lnTo>
                <a:cubicBezTo>
                  <a:pt x="89" y="415"/>
                  <a:pt x="101" y="409"/>
                  <a:pt x="125" y="397"/>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flipH="1">
            <a:off x="2612150" y="3127929"/>
            <a:ext cx="10510" cy="34647"/>
          </a:xfrm>
          <a:custGeom>
            <a:avLst/>
            <a:gdLst/>
            <a:ahLst/>
            <a:cxnLst/>
            <a:rect l="l" t="t" r="r" b="b"/>
            <a:pathLst>
              <a:path w="155" h="569" extrusionOk="0">
                <a:moveTo>
                  <a:pt x="60" y="1"/>
                </a:moveTo>
                <a:cubicBezTo>
                  <a:pt x="30" y="12"/>
                  <a:pt x="24" y="12"/>
                  <a:pt x="1" y="18"/>
                </a:cubicBezTo>
                <a:lnTo>
                  <a:pt x="78" y="568"/>
                </a:lnTo>
                <a:cubicBezTo>
                  <a:pt x="107" y="562"/>
                  <a:pt x="125" y="557"/>
                  <a:pt x="154" y="545"/>
                </a:cubicBezTo>
                <a:lnTo>
                  <a:pt x="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flipH="1">
            <a:off x="2606522" y="3170430"/>
            <a:ext cx="9697" cy="22408"/>
          </a:xfrm>
          <a:custGeom>
            <a:avLst/>
            <a:gdLst/>
            <a:ahLst/>
            <a:cxnLst/>
            <a:rect l="l" t="t" r="r" b="b"/>
            <a:pathLst>
              <a:path w="143" h="368" extrusionOk="0">
                <a:moveTo>
                  <a:pt x="83" y="0"/>
                </a:moveTo>
                <a:cubicBezTo>
                  <a:pt x="54" y="12"/>
                  <a:pt x="24" y="18"/>
                  <a:pt x="0" y="24"/>
                </a:cubicBezTo>
                <a:lnTo>
                  <a:pt x="54" y="355"/>
                </a:lnTo>
                <a:lnTo>
                  <a:pt x="142" y="367"/>
                </a:lnTo>
                <a:lnTo>
                  <a:pt x="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flipH="1">
            <a:off x="2694739" y="3126833"/>
            <a:ext cx="10917" cy="19911"/>
          </a:xfrm>
          <a:custGeom>
            <a:avLst/>
            <a:gdLst/>
            <a:ahLst/>
            <a:cxnLst/>
            <a:rect l="l" t="t" r="r" b="b"/>
            <a:pathLst>
              <a:path w="161" h="327" extrusionOk="0">
                <a:moveTo>
                  <a:pt x="65" y="1"/>
                </a:moveTo>
                <a:cubicBezTo>
                  <a:pt x="30" y="1"/>
                  <a:pt x="0" y="78"/>
                  <a:pt x="6" y="166"/>
                </a:cubicBezTo>
                <a:cubicBezTo>
                  <a:pt x="12" y="255"/>
                  <a:pt x="48" y="326"/>
                  <a:pt x="95" y="326"/>
                </a:cubicBezTo>
                <a:cubicBezTo>
                  <a:pt x="131" y="326"/>
                  <a:pt x="160" y="255"/>
                  <a:pt x="154" y="166"/>
                </a:cubicBezTo>
                <a:cubicBezTo>
                  <a:pt x="148" y="78"/>
                  <a:pt x="101" y="1"/>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flipH="1">
            <a:off x="2690331" y="3175119"/>
            <a:ext cx="3323" cy="7611"/>
          </a:xfrm>
          <a:custGeom>
            <a:avLst/>
            <a:gdLst/>
            <a:ahLst/>
            <a:cxnLst/>
            <a:rect l="l" t="t" r="r" b="b"/>
            <a:pathLst>
              <a:path w="49" h="125" extrusionOk="0">
                <a:moveTo>
                  <a:pt x="19" y="0"/>
                </a:moveTo>
                <a:cubicBezTo>
                  <a:pt x="7" y="0"/>
                  <a:pt x="1" y="30"/>
                  <a:pt x="1" y="65"/>
                </a:cubicBezTo>
                <a:cubicBezTo>
                  <a:pt x="1" y="95"/>
                  <a:pt x="13" y="125"/>
                  <a:pt x="30" y="125"/>
                </a:cubicBezTo>
                <a:cubicBezTo>
                  <a:pt x="42" y="125"/>
                  <a:pt x="48" y="95"/>
                  <a:pt x="48" y="59"/>
                </a:cubicBezTo>
                <a:cubicBezTo>
                  <a:pt x="42" y="30"/>
                  <a:pt x="30"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flipH="1">
            <a:off x="2552410" y="3241732"/>
            <a:ext cx="160840" cy="242773"/>
          </a:xfrm>
          <a:custGeom>
            <a:avLst/>
            <a:gdLst/>
            <a:ahLst/>
            <a:cxnLst/>
            <a:rect l="l" t="t" r="r" b="b"/>
            <a:pathLst>
              <a:path w="2372" h="3987" extrusionOk="0">
                <a:moveTo>
                  <a:pt x="739" y="0"/>
                </a:moveTo>
                <a:cubicBezTo>
                  <a:pt x="731" y="4"/>
                  <a:pt x="720" y="5"/>
                  <a:pt x="709" y="5"/>
                </a:cubicBezTo>
                <a:cubicBezTo>
                  <a:pt x="695" y="5"/>
                  <a:pt x="680" y="3"/>
                  <a:pt x="664" y="3"/>
                </a:cubicBezTo>
                <a:cubicBezTo>
                  <a:pt x="621" y="3"/>
                  <a:pt x="577" y="13"/>
                  <a:pt x="556" y="83"/>
                </a:cubicBezTo>
                <a:cubicBezTo>
                  <a:pt x="473" y="474"/>
                  <a:pt x="325" y="852"/>
                  <a:pt x="118" y="1189"/>
                </a:cubicBezTo>
                <a:cubicBezTo>
                  <a:pt x="65" y="1278"/>
                  <a:pt x="6" y="1367"/>
                  <a:pt x="0" y="1473"/>
                </a:cubicBezTo>
                <a:cubicBezTo>
                  <a:pt x="0" y="1550"/>
                  <a:pt x="30" y="1627"/>
                  <a:pt x="59" y="1692"/>
                </a:cubicBezTo>
                <a:cubicBezTo>
                  <a:pt x="177" y="1982"/>
                  <a:pt x="296" y="2260"/>
                  <a:pt x="414" y="2549"/>
                </a:cubicBezTo>
                <a:cubicBezTo>
                  <a:pt x="722" y="2697"/>
                  <a:pt x="651" y="2756"/>
                  <a:pt x="917" y="2981"/>
                </a:cubicBezTo>
                <a:lnTo>
                  <a:pt x="899" y="2969"/>
                </a:lnTo>
                <a:lnTo>
                  <a:pt x="899" y="2969"/>
                </a:lnTo>
                <a:cubicBezTo>
                  <a:pt x="1136" y="3170"/>
                  <a:pt x="1425" y="3916"/>
                  <a:pt x="1721" y="3987"/>
                </a:cubicBezTo>
                <a:cubicBezTo>
                  <a:pt x="1833" y="3756"/>
                  <a:pt x="2194" y="3561"/>
                  <a:pt x="2372" y="3377"/>
                </a:cubicBezTo>
                <a:cubicBezTo>
                  <a:pt x="2182" y="3301"/>
                  <a:pt x="1780" y="2603"/>
                  <a:pt x="1591" y="2514"/>
                </a:cubicBezTo>
                <a:cubicBezTo>
                  <a:pt x="1626" y="2372"/>
                  <a:pt x="1550" y="2224"/>
                  <a:pt x="1473" y="2100"/>
                </a:cubicBezTo>
                <a:cubicBezTo>
                  <a:pt x="1390" y="1976"/>
                  <a:pt x="1295" y="1852"/>
                  <a:pt x="1283" y="1704"/>
                </a:cubicBezTo>
                <a:cubicBezTo>
                  <a:pt x="1283" y="1645"/>
                  <a:pt x="1473" y="1236"/>
                  <a:pt x="1473" y="1177"/>
                </a:cubicBezTo>
                <a:cubicBezTo>
                  <a:pt x="1477" y="1002"/>
                  <a:pt x="1452" y="944"/>
                  <a:pt x="1416" y="944"/>
                </a:cubicBezTo>
                <a:cubicBezTo>
                  <a:pt x="1343" y="944"/>
                  <a:pt x="1221" y="1183"/>
                  <a:pt x="1184" y="1183"/>
                </a:cubicBezTo>
                <a:cubicBezTo>
                  <a:pt x="1183" y="1183"/>
                  <a:pt x="1183" y="1183"/>
                  <a:pt x="1183" y="1183"/>
                </a:cubicBezTo>
                <a:cubicBezTo>
                  <a:pt x="1244" y="938"/>
                  <a:pt x="1280" y="678"/>
                  <a:pt x="1179" y="678"/>
                </a:cubicBezTo>
                <a:cubicBezTo>
                  <a:pt x="1134" y="678"/>
                  <a:pt x="1062" y="730"/>
                  <a:pt x="952" y="858"/>
                </a:cubicBezTo>
                <a:cubicBezTo>
                  <a:pt x="982" y="769"/>
                  <a:pt x="1000" y="663"/>
                  <a:pt x="1035" y="586"/>
                </a:cubicBezTo>
                <a:cubicBezTo>
                  <a:pt x="1106" y="444"/>
                  <a:pt x="1147" y="272"/>
                  <a:pt x="1059" y="243"/>
                </a:cubicBezTo>
                <a:cubicBezTo>
                  <a:pt x="1054" y="241"/>
                  <a:pt x="1049" y="241"/>
                  <a:pt x="1044" y="241"/>
                </a:cubicBezTo>
                <a:cubicBezTo>
                  <a:pt x="962" y="241"/>
                  <a:pt x="773" y="401"/>
                  <a:pt x="745" y="462"/>
                </a:cubicBezTo>
                <a:cubicBezTo>
                  <a:pt x="769" y="320"/>
                  <a:pt x="804" y="125"/>
                  <a:pt x="739" y="0"/>
                </a:cubicBez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flipH="1">
            <a:off x="2588891" y="3396636"/>
            <a:ext cx="81708" cy="84273"/>
          </a:xfrm>
          <a:custGeom>
            <a:avLst/>
            <a:gdLst/>
            <a:ahLst/>
            <a:cxnLst/>
            <a:rect l="l" t="t" r="r" b="b"/>
            <a:pathLst>
              <a:path w="1205" h="1384" extrusionOk="0">
                <a:moveTo>
                  <a:pt x="877" y="1"/>
                </a:moveTo>
                <a:cubicBezTo>
                  <a:pt x="855" y="1"/>
                  <a:pt x="833" y="6"/>
                  <a:pt x="814" y="17"/>
                </a:cubicBezTo>
                <a:cubicBezTo>
                  <a:pt x="773" y="40"/>
                  <a:pt x="753" y="92"/>
                  <a:pt x="768" y="133"/>
                </a:cubicBezTo>
                <a:lnTo>
                  <a:pt x="768" y="133"/>
                </a:lnTo>
                <a:cubicBezTo>
                  <a:pt x="726" y="81"/>
                  <a:pt x="661" y="47"/>
                  <a:pt x="598" y="47"/>
                </a:cubicBezTo>
                <a:cubicBezTo>
                  <a:pt x="583" y="47"/>
                  <a:pt x="568" y="49"/>
                  <a:pt x="554" y="53"/>
                </a:cubicBezTo>
                <a:cubicBezTo>
                  <a:pt x="465" y="76"/>
                  <a:pt x="388" y="153"/>
                  <a:pt x="382" y="254"/>
                </a:cubicBezTo>
                <a:cubicBezTo>
                  <a:pt x="363" y="248"/>
                  <a:pt x="343" y="245"/>
                  <a:pt x="323" y="245"/>
                </a:cubicBezTo>
                <a:cubicBezTo>
                  <a:pt x="243" y="245"/>
                  <a:pt x="160" y="289"/>
                  <a:pt x="122" y="360"/>
                </a:cubicBezTo>
                <a:cubicBezTo>
                  <a:pt x="81" y="461"/>
                  <a:pt x="116" y="579"/>
                  <a:pt x="205" y="638"/>
                </a:cubicBezTo>
                <a:cubicBezTo>
                  <a:pt x="195" y="637"/>
                  <a:pt x="184" y="636"/>
                  <a:pt x="174" y="636"/>
                </a:cubicBezTo>
                <a:cubicBezTo>
                  <a:pt x="109" y="636"/>
                  <a:pt x="37" y="667"/>
                  <a:pt x="22" y="733"/>
                </a:cubicBezTo>
                <a:cubicBezTo>
                  <a:pt x="0" y="798"/>
                  <a:pt x="52" y="877"/>
                  <a:pt x="120" y="877"/>
                </a:cubicBezTo>
                <a:cubicBezTo>
                  <a:pt x="126" y="877"/>
                  <a:pt x="133" y="876"/>
                  <a:pt x="140" y="875"/>
                </a:cubicBezTo>
                <a:lnTo>
                  <a:pt x="140" y="875"/>
                </a:lnTo>
                <a:cubicBezTo>
                  <a:pt x="57" y="904"/>
                  <a:pt x="39" y="1023"/>
                  <a:pt x="87" y="1088"/>
                </a:cubicBezTo>
                <a:cubicBezTo>
                  <a:pt x="140" y="1159"/>
                  <a:pt x="217" y="1188"/>
                  <a:pt x="300" y="1218"/>
                </a:cubicBezTo>
                <a:cubicBezTo>
                  <a:pt x="436" y="1277"/>
                  <a:pt x="578" y="1330"/>
                  <a:pt x="714" y="1383"/>
                </a:cubicBezTo>
                <a:cubicBezTo>
                  <a:pt x="773" y="1117"/>
                  <a:pt x="891" y="863"/>
                  <a:pt x="1063" y="656"/>
                </a:cubicBezTo>
                <a:cubicBezTo>
                  <a:pt x="1116" y="597"/>
                  <a:pt x="1169" y="538"/>
                  <a:pt x="1181" y="461"/>
                </a:cubicBezTo>
                <a:cubicBezTo>
                  <a:pt x="1204" y="354"/>
                  <a:pt x="1145" y="260"/>
                  <a:pt x="1086" y="171"/>
                </a:cubicBezTo>
                <a:cubicBezTo>
                  <a:pt x="1057" y="118"/>
                  <a:pt x="1021" y="76"/>
                  <a:pt x="974" y="35"/>
                </a:cubicBezTo>
                <a:cubicBezTo>
                  <a:pt x="949" y="13"/>
                  <a:pt x="912" y="1"/>
                  <a:pt x="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flipH="1">
            <a:off x="2107659" y="3295376"/>
            <a:ext cx="528630" cy="358771"/>
          </a:xfrm>
          <a:custGeom>
            <a:avLst/>
            <a:gdLst/>
            <a:ahLst/>
            <a:cxnLst/>
            <a:rect l="l" t="t" r="r" b="b"/>
            <a:pathLst>
              <a:path w="7796" h="5892" extrusionOk="0">
                <a:moveTo>
                  <a:pt x="7428" y="1"/>
                </a:moveTo>
                <a:cubicBezTo>
                  <a:pt x="6983" y="1"/>
                  <a:pt x="6580" y="305"/>
                  <a:pt x="6252" y="628"/>
                </a:cubicBezTo>
                <a:cubicBezTo>
                  <a:pt x="5306" y="1550"/>
                  <a:pt x="4815" y="2100"/>
                  <a:pt x="4111" y="3224"/>
                </a:cubicBezTo>
                <a:cubicBezTo>
                  <a:pt x="3094" y="2496"/>
                  <a:pt x="1816" y="2414"/>
                  <a:pt x="728" y="1787"/>
                </a:cubicBezTo>
                <a:cubicBezTo>
                  <a:pt x="486" y="2177"/>
                  <a:pt x="249" y="2579"/>
                  <a:pt x="1" y="2970"/>
                </a:cubicBezTo>
                <a:cubicBezTo>
                  <a:pt x="1243" y="4058"/>
                  <a:pt x="3123" y="5093"/>
                  <a:pt x="4566" y="5891"/>
                </a:cubicBezTo>
                <a:cubicBezTo>
                  <a:pt x="5057" y="5282"/>
                  <a:pt x="5578" y="4667"/>
                  <a:pt x="6163" y="4141"/>
                </a:cubicBezTo>
                <a:cubicBezTo>
                  <a:pt x="6743" y="3614"/>
                  <a:pt x="6991" y="2964"/>
                  <a:pt x="7334" y="2260"/>
                </a:cubicBezTo>
                <a:cubicBezTo>
                  <a:pt x="7683" y="1556"/>
                  <a:pt x="7795" y="699"/>
                  <a:pt x="7441" y="1"/>
                </a:cubicBezTo>
                <a:cubicBezTo>
                  <a:pt x="7436" y="1"/>
                  <a:pt x="7432" y="1"/>
                  <a:pt x="7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flipH="1">
            <a:off x="2321797" y="3459596"/>
            <a:ext cx="304457" cy="159596"/>
          </a:xfrm>
          <a:custGeom>
            <a:avLst/>
            <a:gdLst/>
            <a:ahLst/>
            <a:cxnLst/>
            <a:rect l="l" t="t" r="r" b="b"/>
            <a:pathLst>
              <a:path w="4490" h="2621" extrusionOk="0">
                <a:moveTo>
                  <a:pt x="54" y="1"/>
                </a:moveTo>
                <a:lnTo>
                  <a:pt x="0" y="54"/>
                </a:lnTo>
                <a:cubicBezTo>
                  <a:pt x="1266" y="1237"/>
                  <a:pt x="2810" y="2124"/>
                  <a:pt x="4466" y="2620"/>
                </a:cubicBezTo>
                <a:lnTo>
                  <a:pt x="4489" y="2549"/>
                </a:lnTo>
                <a:cubicBezTo>
                  <a:pt x="2851" y="2059"/>
                  <a:pt x="1313" y="1172"/>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flipH="1">
            <a:off x="2107256" y="3295315"/>
            <a:ext cx="339717" cy="320653"/>
          </a:xfrm>
          <a:custGeom>
            <a:avLst/>
            <a:gdLst/>
            <a:ahLst/>
            <a:cxnLst/>
            <a:rect l="l" t="t" r="r" b="b"/>
            <a:pathLst>
              <a:path w="5010" h="5266" extrusionOk="0">
                <a:moveTo>
                  <a:pt x="4617" y="1"/>
                </a:moveTo>
                <a:cubicBezTo>
                  <a:pt x="4166" y="1"/>
                  <a:pt x="3776" y="312"/>
                  <a:pt x="3448" y="623"/>
                </a:cubicBezTo>
                <a:cubicBezTo>
                  <a:pt x="2502" y="1545"/>
                  <a:pt x="2017" y="2095"/>
                  <a:pt x="1313" y="3219"/>
                </a:cubicBezTo>
                <a:cubicBezTo>
                  <a:pt x="905" y="2929"/>
                  <a:pt x="461" y="2746"/>
                  <a:pt x="0" y="2580"/>
                </a:cubicBezTo>
                <a:lnTo>
                  <a:pt x="0" y="2580"/>
                </a:lnTo>
                <a:cubicBezTo>
                  <a:pt x="272" y="3769"/>
                  <a:pt x="1183" y="4733"/>
                  <a:pt x="2283" y="5265"/>
                </a:cubicBezTo>
                <a:cubicBezTo>
                  <a:pt x="2632" y="4875"/>
                  <a:pt x="2993" y="4479"/>
                  <a:pt x="3377" y="4142"/>
                </a:cubicBezTo>
                <a:cubicBezTo>
                  <a:pt x="3963" y="3621"/>
                  <a:pt x="4205" y="2965"/>
                  <a:pt x="4554" y="2261"/>
                </a:cubicBezTo>
                <a:cubicBezTo>
                  <a:pt x="4897" y="1563"/>
                  <a:pt x="5009" y="705"/>
                  <a:pt x="4654" y="2"/>
                </a:cubicBezTo>
                <a:cubicBezTo>
                  <a:pt x="4642" y="1"/>
                  <a:pt x="4630" y="1"/>
                  <a:pt x="46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flipH="1">
            <a:off x="2592486" y="3419652"/>
            <a:ext cx="50246" cy="52245"/>
          </a:xfrm>
          <a:custGeom>
            <a:avLst/>
            <a:gdLst/>
            <a:ahLst/>
            <a:cxnLst/>
            <a:rect l="l" t="t" r="r" b="b"/>
            <a:pathLst>
              <a:path w="741" h="858" extrusionOk="0">
                <a:moveTo>
                  <a:pt x="687" y="0"/>
                </a:moveTo>
                <a:cubicBezTo>
                  <a:pt x="421" y="237"/>
                  <a:pt x="190" y="515"/>
                  <a:pt x="1" y="822"/>
                </a:cubicBezTo>
                <a:lnTo>
                  <a:pt x="66" y="858"/>
                </a:lnTo>
                <a:cubicBezTo>
                  <a:pt x="255" y="562"/>
                  <a:pt x="480" y="290"/>
                  <a:pt x="740" y="53"/>
                </a:cubicBezTo>
                <a:lnTo>
                  <a:pt x="6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flipH="1">
            <a:off x="1936438" y="3729581"/>
            <a:ext cx="1075569" cy="758155"/>
          </a:xfrm>
          <a:custGeom>
            <a:avLst/>
            <a:gdLst/>
            <a:ahLst/>
            <a:cxnLst/>
            <a:rect l="l" t="t" r="r" b="b"/>
            <a:pathLst>
              <a:path w="15862" h="12451" extrusionOk="0">
                <a:moveTo>
                  <a:pt x="6522" y="1"/>
                </a:moveTo>
                <a:cubicBezTo>
                  <a:pt x="6171" y="1"/>
                  <a:pt x="5819" y="32"/>
                  <a:pt x="5465" y="114"/>
                </a:cubicBezTo>
                <a:cubicBezTo>
                  <a:pt x="4489" y="333"/>
                  <a:pt x="3519" y="765"/>
                  <a:pt x="2880" y="1534"/>
                </a:cubicBezTo>
                <a:cubicBezTo>
                  <a:pt x="2224" y="2332"/>
                  <a:pt x="2005" y="3397"/>
                  <a:pt x="1757" y="4402"/>
                </a:cubicBezTo>
                <a:cubicBezTo>
                  <a:pt x="1331" y="6176"/>
                  <a:pt x="775" y="7915"/>
                  <a:pt x="83" y="9607"/>
                </a:cubicBezTo>
                <a:cubicBezTo>
                  <a:pt x="36" y="9707"/>
                  <a:pt x="0" y="9820"/>
                  <a:pt x="24" y="9926"/>
                </a:cubicBezTo>
                <a:cubicBezTo>
                  <a:pt x="41" y="10015"/>
                  <a:pt x="118" y="10086"/>
                  <a:pt x="183" y="10145"/>
                </a:cubicBezTo>
                <a:cubicBezTo>
                  <a:pt x="1820" y="11627"/>
                  <a:pt x="4027" y="12451"/>
                  <a:pt x="6233" y="12451"/>
                </a:cubicBezTo>
                <a:cubicBezTo>
                  <a:pt x="6808" y="12451"/>
                  <a:pt x="7383" y="12395"/>
                  <a:pt x="7949" y="12280"/>
                </a:cubicBezTo>
                <a:cubicBezTo>
                  <a:pt x="8315" y="12209"/>
                  <a:pt x="8706" y="12091"/>
                  <a:pt x="8924" y="11777"/>
                </a:cubicBezTo>
                <a:cubicBezTo>
                  <a:pt x="9108" y="11505"/>
                  <a:pt x="9102" y="11144"/>
                  <a:pt x="9131" y="10813"/>
                </a:cubicBezTo>
                <a:cubicBezTo>
                  <a:pt x="9256" y="9116"/>
                  <a:pt x="7984" y="6632"/>
                  <a:pt x="9676" y="6632"/>
                </a:cubicBezTo>
                <a:cubicBezTo>
                  <a:pt x="10152" y="6632"/>
                  <a:pt x="11082" y="6674"/>
                  <a:pt x="11980" y="6674"/>
                </a:cubicBezTo>
                <a:cubicBezTo>
                  <a:pt x="12922" y="6674"/>
                  <a:pt x="13829" y="6628"/>
                  <a:pt x="14135" y="6437"/>
                </a:cubicBezTo>
                <a:cubicBezTo>
                  <a:pt x="14856" y="5981"/>
                  <a:pt x="15442" y="5065"/>
                  <a:pt x="15389" y="4219"/>
                </a:cubicBezTo>
                <a:cubicBezTo>
                  <a:pt x="15329" y="3320"/>
                  <a:pt x="15625" y="2610"/>
                  <a:pt x="15862" y="1794"/>
                </a:cubicBezTo>
                <a:lnTo>
                  <a:pt x="15862" y="1794"/>
                </a:lnTo>
                <a:cubicBezTo>
                  <a:pt x="15811" y="1795"/>
                  <a:pt x="15761" y="1796"/>
                  <a:pt x="15711" y="1796"/>
                </a:cubicBezTo>
                <a:cubicBezTo>
                  <a:pt x="14353" y="1796"/>
                  <a:pt x="13141" y="1340"/>
                  <a:pt x="11840" y="895"/>
                </a:cubicBezTo>
                <a:cubicBezTo>
                  <a:pt x="11125" y="653"/>
                  <a:pt x="10415" y="304"/>
                  <a:pt x="9652" y="292"/>
                </a:cubicBezTo>
                <a:cubicBezTo>
                  <a:pt x="8584" y="270"/>
                  <a:pt x="7555"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flipH="1">
            <a:off x="2402414" y="4319907"/>
            <a:ext cx="607220" cy="159230"/>
          </a:xfrm>
          <a:custGeom>
            <a:avLst/>
            <a:gdLst/>
            <a:ahLst/>
            <a:cxnLst/>
            <a:rect l="l" t="t" r="r" b="b"/>
            <a:pathLst>
              <a:path w="8955" h="2615" extrusionOk="0">
                <a:moveTo>
                  <a:pt x="54" y="0"/>
                </a:moveTo>
                <a:lnTo>
                  <a:pt x="1" y="54"/>
                </a:lnTo>
                <a:cubicBezTo>
                  <a:pt x="1597" y="1686"/>
                  <a:pt x="3815" y="2614"/>
                  <a:pt x="6098" y="2614"/>
                </a:cubicBezTo>
                <a:lnTo>
                  <a:pt x="6157" y="2614"/>
                </a:lnTo>
                <a:cubicBezTo>
                  <a:pt x="7257" y="2609"/>
                  <a:pt x="8050" y="2603"/>
                  <a:pt x="8955" y="1934"/>
                </a:cubicBezTo>
                <a:lnTo>
                  <a:pt x="8907" y="1875"/>
                </a:lnTo>
                <a:cubicBezTo>
                  <a:pt x="8032" y="2526"/>
                  <a:pt x="7245" y="2538"/>
                  <a:pt x="6157" y="2543"/>
                </a:cubicBezTo>
                <a:cubicBezTo>
                  <a:pt x="6143" y="2544"/>
                  <a:pt x="6128" y="2544"/>
                  <a:pt x="6114" y="2544"/>
                </a:cubicBezTo>
                <a:cubicBezTo>
                  <a:pt x="3846" y="2544"/>
                  <a:pt x="1640" y="1622"/>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flipH="1">
            <a:off x="2934978" y="4251649"/>
            <a:ext cx="25360" cy="26061"/>
          </a:xfrm>
          <a:custGeom>
            <a:avLst/>
            <a:gdLst/>
            <a:ahLst/>
            <a:cxnLst/>
            <a:rect l="l" t="t" r="r" b="b"/>
            <a:pathLst>
              <a:path w="374" h="428" extrusionOk="0">
                <a:moveTo>
                  <a:pt x="220" y="0"/>
                </a:moveTo>
                <a:cubicBezTo>
                  <a:pt x="210" y="0"/>
                  <a:pt x="200" y="1"/>
                  <a:pt x="190" y="4"/>
                </a:cubicBezTo>
                <a:cubicBezTo>
                  <a:pt x="155" y="21"/>
                  <a:pt x="125" y="51"/>
                  <a:pt x="102" y="86"/>
                </a:cubicBezTo>
                <a:cubicBezTo>
                  <a:pt x="42" y="175"/>
                  <a:pt x="1" y="305"/>
                  <a:pt x="72" y="388"/>
                </a:cubicBezTo>
                <a:cubicBezTo>
                  <a:pt x="99" y="415"/>
                  <a:pt x="136" y="428"/>
                  <a:pt x="174" y="428"/>
                </a:cubicBezTo>
                <a:cubicBezTo>
                  <a:pt x="212" y="428"/>
                  <a:pt x="252" y="415"/>
                  <a:pt x="285" y="388"/>
                </a:cubicBezTo>
                <a:cubicBezTo>
                  <a:pt x="344" y="347"/>
                  <a:pt x="374" y="264"/>
                  <a:pt x="374" y="181"/>
                </a:cubicBezTo>
                <a:cubicBezTo>
                  <a:pt x="368" y="140"/>
                  <a:pt x="356" y="86"/>
                  <a:pt x="326" y="51"/>
                </a:cubicBezTo>
                <a:cubicBezTo>
                  <a:pt x="303" y="18"/>
                  <a:pt x="260"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flipH="1">
            <a:off x="2683144" y="4155687"/>
            <a:ext cx="25699" cy="26244"/>
          </a:xfrm>
          <a:custGeom>
            <a:avLst/>
            <a:gdLst/>
            <a:ahLst/>
            <a:cxnLst/>
            <a:rect l="l" t="t" r="r" b="b"/>
            <a:pathLst>
              <a:path w="379" h="431" extrusionOk="0">
                <a:moveTo>
                  <a:pt x="227" y="0"/>
                </a:moveTo>
                <a:cubicBezTo>
                  <a:pt x="216" y="0"/>
                  <a:pt x="205" y="2"/>
                  <a:pt x="195" y="6"/>
                </a:cubicBezTo>
                <a:cubicBezTo>
                  <a:pt x="154" y="18"/>
                  <a:pt x="124" y="48"/>
                  <a:pt x="107" y="89"/>
                </a:cubicBezTo>
                <a:cubicBezTo>
                  <a:pt x="47" y="178"/>
                  <a:pt x="0" y="308"/>
                  <a:pt x="77" y="391"/>
                </a:cubicBezTo>
                <a:cubicBezTo>
                  <a:pt x="101" y="417"/>
                  <a:pt x="138" y="431"/>
                  <a:pt x="177" y="431"/>
                </a:cubicBezTo>
                <a:cubicBezTo>
                  <a:pt x="216" y="431"/>
                  <a:pt x="257" y="417"/>
                  <a:pt x="290" y="391"/>
                </a:cubicBezTo>
                <a:cubicBezTo>
                  <a:pt x="349" y="344"/>
                  <a:pt x="379" y="261"/>
                  <a:pt x="379" y="184"/>
                </a:cubicBezTo>
                <a:cubicBezTo>
                  <a:pt x="373" y="137"/>
                  <a:pt x="361" y="89"/>
                  <a:pt x="325" y="48"/>
                </a:cubicBezTo>
                <a:cubicBezTo>
                  <a:pt x="303" y="21"/>
                  <a:pt x="263"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flipH="1">
            <a:off x="2789397" y="3968756"/>
            <a:ext cx="28140" cy="22834"/>
          </a:xfrm>
          <a:custGeom>
            <a:avLst/>
            <a:gdLst/>
            <a:ahLst/>
            <a:cxnLst/>
            <a:rect l="l" t="t" r="r" b="b"/>
            <a:pathLst>
              <a:path w="415" h="375" extrusionOk="0">
                <a:moveTo>
                  <a:pt x="148" y="1"/>
                </a:moveTo>
                <a:cubicBezTo>
                  <a:pt x="129" y="1"/>
                  <a:pt x="109" y="2"/>
                  <a:pt x="89" y="7"/>
                </a:cubicBezTo>
                <a:cubicBezTo>
                  <a:pt x="36" y="25"/>
                  <a:pt x="0" y="66"/>
                  <a:pt x="0" y="119"/>
                </a:cubicBezTo>
                <a:cubicBezTo>
                  <a:pt x="0" y="155"/>
                  <a:pt x="24" y="190"/>
                  <a:pt x="42" y="232"/>
                </a:cubicBezTo>
                <a:cubicBezTo>
                  <a:pt x="86" y="295"/>
                  <a:pt x="169" y="374"/>
                  <a:pt x="253" y="374"/>
                </a:cubicBezTo>
                <a:cubicBezTo>
                  <a:pt x="272" y="374"/>
                  <a:pt x="290" y="370"/>
                  <a:pt x="308" y="362"/>
                </a:cubicBezTo>
                <a:cubicBezTo>
                  <a:pt x="385" y="332"/>
                  <a:pt x="414" y="244"/>
                  <a:pt x="391" y="173"/>
                </a:cubicBezTo>
                <a:cubicBezTo>
                  <a:pt x="367" y="96"/>
                  <a:pt x="302" y="37"/>
                  <a:pt x="237" y="13"/>
                </a:cubicBezTo>
                <a:cubicBezTo>
                  <a:pt x="208" y="6"/>
                  <a:pt x="178" y="1"/>
                  <a:pt x="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flipH="1">
            <a:off x="2397203" y="4051931"/>
            <a:ext cx="28954" cy="24113"/>
          </a:xfrm>
          <a:custGeom>
            <a:avLst/>
            <a:gdLst/>
            <a:ahLst/>
            <a:cxnLst/>
            <a:rect l="l" t="t" r="r" b="b"/>
            <a:pathLst>
              <a:path w="427" h="396" extrusionOk="0">
                <a:moveTo>
                  <a:pt x="301" y="0"/>
                </a:moveTo>
                <a:cubicBezTo>
                  <a:pt x="264" y="0"/>
                  <a:pt x="228" y="20"/>
                  <a:pt x="202" y="31"/>
                </a:cubicBezTo>
                <a:cubicBezTo>
                  <a:pt x="107" y="84"/>
                  <a:pt x="1" y="179"/>
                  <a:pt x="36" y="291"/>
                </a:cubicBezTo>
                <a:cubicBezTo>
                  <a:pt x="56" y="352"/>
                  <a:pt x="124" y="395"/>
                  <a:pt x="192" y="395"/>
                </a:cubicBezTo>
                <a:cubicBezTo>
                  <a:pt x="203" y="395"/>
                  <a:pt x="214" y="394"/>
                  <a:pt x="225" y="392"/>
                </a:cubicBezTo>
                <a:cubicBezTo>
                  <a:pt x="296" y="380"/>
                  <a:pt x="361" y="321"/>
                  <a:pt x="391" y="256"/>
                </a:cubicBezTo>
                <a:cubicBezTo>
                  <a:pt x="415" y="208"/>
                  <a:pt x="426" y="155"/>
                  <a:pt x="415" y="108"/>
                </a:cubicBezTo>
                <a:cubicBezTo>
                  <a:pt x="397" y="54"/>
                  <a:pt x="355" y="1"/>
                  <a:pt x="314" y="1"/>
                </a:cubicBezTo>
                <a:cubicBezTo>
                  <a:pt x="310" y="1"/>
                  <a:pt x="305" y="0"/>
                  <a:pt x="301" y="0"/>
                </a:cubicBezTo>
                <a:close/>
              </a:path>
            </a:pathLst>
          </a:custGeom>
          <a:solidFill>
            <a:srgbClr val="DF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flipH="1">
            <a:off x="2446905" y="3843079"/>
            <a:ext cx="31802" cy="20459"/>
          </a:xfrm>
          <a:custGeom>
            <a:avLst/>
            <a:gdLst/>
            <a:ahLst/>
            <a:cxnLst/>
            <a:rect l="l" t="t" r="r" b="b"/>
            <a:pathLst>
              <a:path w="469" h="336" extrusionOk="0">
                <a:moveTo>
                  <a:pt x="174" y="0"/>
                </a:moveTo>
                <a:cubicBezTo>
                  <a:pt x="126" y="0"/>
                  <a:pt x="83" y="15"/>
                  <a:pt x="54" y="54"/>
                </a:cubicBezTo>
                <a:cubicBezTo>
                  <a:pt x="1" y="113"/>
                  <a:pt x="13" y="208"/>
                  <a:pt x="66" y="261"/>
                </a:cubicBezTo>
                <a:cubicBezTo>
                  <a:pt x="109" y="314"/>
                  <a:pt x="172" y="336"/>
                  <a:pt x="235" y="336"/>
                </a:cubicBezTo>
                <a:cubicBezTo>
                  <a:pt x="249" y="336"/>
                  <a:pt x="264" y="334"/>
                  <a:pt x="279" y="332"/>
                </a:cubicBezTo>
                <a:cubicBezTo>
                  <a:pt x="332" y="326"/>
                  <a:pt x="385" y="315"/>
                  <a:pt x="415" y="273"/>
                </a:cubicBezTo>
                <a:cubicBezTo>
                  <a:pt x="450" y="238"/>
                  <a:pt x="468" y="178"/>
                  <a:pt x="444" y="137"/>
                </a:cubicBezTo>
                <a:cubicBezTo>
                  <a:pt x="427" y="96"/>
                  <a:pt x="391" y="78"/>
                  <a:pt x="356" y="54"/>
                </a:cubicBezTo>
                <a:cubicBezTo>
                  <a:pt x="303" y="24"/>
                  <a:pt x="23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flipH="1">
            <a:off x="2489827" y="4395532"/>
            <a:ext cx="31395" cy="19911"/>
          </a:xfrm>
          <a:custGeom>
            <a:avLst/>
            <a:gdLst/>
            <a:ahLst/>
            <a:cxnLst/>
            <a:rect l="l" t="t" r="r" b="b"/>
            <a:pathLst>
              <a:path w="463" h="327" extrusionOk="0">
                <a:moveTo>
                  <a:pt x="214" y="1"/>
                </a:moveTo>
                <a:cubicBezTo>
                  <a:pt x="140" y="1"/>
                  <a:pt x="71" y="24"/>
                  <a:pt x="36" y="89"/>
                </a:cubicBezTo>
                <a:cubicBezTo>
                  <a:pt x="1" y="154"/>
                  <a:pt x="36" y="243"/>
                  <a:pt x="96" y="290"/>
                </a:cubicBezTo>
                <a:cubicBezTo>
                  <a:pt x="134" y="314"/>
                  <a:pt x="177" y="326"/>
                  <a:pt x="222" y="326"/>
                </a:cubicBezTo>
                <a:cubicBezTo>
                  <a:pt x="253" y="326"/>
                  <a:pt x="285" y="320"/>
                  <a:pt x="314" y="308"/>
                </a:cubicBezTo>
                <a:cubicBezTo>
                  <a:pt x="362" y="296"/>
                  <a:pt x="403" y="267"/>
                  <a:pt x="433" y="219"/>
                </a:cubicBezTo>
                <a:cubicBezTo>
                  <a:pt x="462" y="178"/>
                  <a:pt x="462" y="119"/>
                  <a:pt x="433" y="77"/>
                </a:cubicBezTo>
                <a:cubicBezTo>
                  <a:pt x="415" y="48"/>
                  <a:pt x="368" y="36"/>
                  <a:pt x="332" y="18"/>
                </a:cubicBezTo>
                <a:cubicBezTo>
                  <a:pt x="295" y="8"/>
                  <a:pt x="254"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flipH="1">
            <a:off x="2707622" y="3758138"/>
            <a:ext cx="25699" cy="26244"/>
          </a:xfrm>
          <a:custGeom>
            <a:avLst/>
            <a:gdLst/>
            <a:ahLst/>
            <a:cxnLst/>
            <a:rect l="l" t="t" r="r" b="b"/>
            <a:pathLst>
              <a:path w="379" h="431" extrusionOk="0">
                <a:moveTo>
                  <a:pt x="243" y="0"/>
                </a:moveTo>
                <a:cubicBezTo>
                  <a:pt x="207" y="12"/>
                  <a:pt x="178" y="30"/>
                  <a:pt x="142" y="42"/>
                </a:cubicBezTo>
                <a:cubicBezTo>
                  <a:pt x="130" y="59"/>
                  <a:pt x="119" y="65"/>
                  <a:pt x="113" y="83"/>
                </a:cubicBezTo>
                <a:cubicBezTo>
                  <a:pt x="42" y="178"/>
                  <a:pt x="0" y="308"/>
                  <a:pt x="71" y="391"/>
                </a:cubicBezTo>
                <a:cubicBezTo>
                  <a:pt x="98" y="417"/>
                  <a:pt x="135" y="431"/>
                  <a:pt x="174" y="431"/>
                </a:cubicBezTo>
                <a:cubicBezTo>
                  <a:pt x="213" y="431"/>
                  <a:pt x="255" y="417"/>
                  <a:pt x="290" y="391"/>
                </a:cubicBezTo>
                <a:cubicBezTo>
                  <a:pt x="355" y="337"/>
                  <a:pt x="379" y="266"/>
                  <a:pt x="379" y="184"/>
                </a:cubicBezTo>
                <a:cubicBezTo>
                  <a:pt x="379" y="130"/>
                  <a:pt x="361" y="83"/>
                  <a:pt x="332" y="42"/>
                </a:cubicBezTo>
                <a:cubicBezTo>
                  <a:pt x="308" y="24"/>
                  <a:pt x="278"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flipH="1">
            <a:off x="2132146" y="3801004"/>
            <a:ext cx="30107" cy="24965"/>
          </a:xfrm>
          <a:custGeom>
            <a:avLst/>
            <a:gdLst/>
            <a:ahLst/>
            <a:cxnLst/>
            <a:rect l="l" t="t" r="r" b="b"/>
            <a:pathLst>
              <a:path w="444" h="410" extrusionOk="0">
                <a:moveTo>
                  <a:pt x="130" y="0"/>
                </a:moveTo>
                <a:cubicBezTo>
                  <a:pt x="77" y="30"/>
                  <a:pt x="41" y="71"/>
                  <a:pt x="30" y="124"/>
                </a:cubicBezTo>
                <a:cubicBezTo>
                  <a:pt x="0" y="195"/>
                  <a:pt x="6" y="284"/>
                  <a:pt x="18" y="367"/>
                </a:cubicBezTo>
                <a:cubicBezTo>
                  <a:pt x="62" y="395"/>
                  <a:pt x="113" y="410"/>
                  <a:pt x="166" y="410"/>
                </a:cubicBezTo>
                <a:cubicBezTo>
                  <a:pt x="213" y="410"/>
                  <a:pt x="260" y="398"/>
                  <a:pt x="302" y="373"/>
                </a:cubicBezTo>
                <a:cubicBezTo>
                  <a:pt x="384" y="331"/>
                  <a:pt x="444" y="219"/>
                  <a:pt x="420" y="130"/>
                </a:cubicBezTo>
                <a:cubicBezTo>
                  <a:pt x="420" y="118"/>
                  <a:pt x="414" y="107"/>
                  <a:pt x="414" y="95"/>
                </a:cubicBezTo>
                <a:cubicBezTo>
                  <a:pt x="314" y="65"/>
                  <a:pt x="219" y="36"/>
                  <a:pt x="13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flipH="1">
            <a:off x="2124891" y="3838086"/>
            <a:ext cx="36209" cy="20642"/>
          </a:xfrm>
          <a:custGeom>
            <a:avLst/>
            <a:gdLst/>
            <a:ahLst/>
            <a:cxnLst/>
            <a:rect l="l" t="t" r="r" b="b"/>
            <a:pathLst>
              <a:path w="534" h="339" extrusionOk="0">
                <a:moveTo>
                  <a:pt x="237" y="0"/>
                </a:moveTo>
                <a:cubicBezTo>
                  <a:pt x="178" y="0"/>
                  <a:pt x="107" y="0"/>
                  <a:pt x="60" y="42"/>
                </a:cubicBezTo>
                <a:cubicBezTo>
                  <a:pt x="48" y="53"/>
                  <a:pt x="30" y="77"/>
                  <a:pt x="24" y="89"/>
                </a:cubicBezTo>
                <a:cubicBezTo>
                  <a:pt x="1" y="172"/>
                  <a:pt x="84" y="237"/>
                  <a:pt x="160" y="278"/>
                </a:cubicBezTo>
                <a:cubicBezTo>
                  <a:pt x="209" y="311"/>
                  <a:pt x="277" y="338"/>
                  <a:pt x="339" y="338"/>
                </a:cubicBezTo>
                <a:cubicBezTo>
                  <a:pt x="344" y="338"/>
                  <a:pt x="350" y="338"/>
                  <a:pt x="356" y="337"/>
                </a:cubicBezTo>
                <a:cubicBezTo>
                  <a:pt x="433" y="337"/>
                  <a:pt x="504" y="290"/>
                  <a:pt x="521" y="225"/>
                </a:cubicBezTo>
                <a:cubicBezTo>
                  <a:pt x="533" y="166"/>
                  <a:pt x="498" y="89"/>
                  <a:pt x="438" y="53"/>
                </a:cubicBezTo>
                <a:cubicBezTo>
                  <a:pt x="379" y="18"/>
                  <a:pt x="308" y="0"/>
                  <a:pt x="2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flipH="1">
            <a:off x="2152963" y="3863477"/>
            <a:ext cx="30175" cy="23687"/>
          </a:xfrm>
          <a:custGeom>
            <a:avLst/>
            <a:gdLst/>
            <a:ahLst/>
            <a:cxnLst/>
            <a:rect l="l" t="t" r="r" b="b"/>
            <a:pathLst>
              <a:path w="445" h="389" extrusionOk="0">
                <a:moveTo>
                  <a:pt x="236" y="1"/>
                </a:moveTo>
                <a:cubicBezTo>
                  <a:pt x="179" y="1"/>
                  <a:pt x="121" y="22"/>
                  <a:pt x="83" y="68"/>
                </a:cubicBezTo>
                <a:cubicBezTo>
                  <a:pt x="1" y="169"/>
                  <a:pt x="60" y="352"/>
                  <a:pt x="190" y="382"/>
                </a:cubicBezTo>
                <a:cubicBezTo>
                  <a:pt x="206" y="386"/>
                  <a:pt x="223" y="388"/>
                  <a:pt x="239" y="388"/>
                </a:cubicBezTo>
                <a:cubicBezTo>
                  <a:pt x="289" y="388"/>
                  <a:pt x="338" y="368"/>
                  <a:pt x="373" y="328"/>
                </a:cubicBezTo>
                <a:cubicBezTo>
                  <a:pt x="432" y="275"/>
                  <a:pt x="444" y="175"/>
                  <a:pt x="409" y="110"/>
                </a:cubicBezTo>
                <a:cubicBezTo>
                  <a:pt x="385" y="39"/>
                  <a:pt x="311"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flipH="1">
            <a:off x="2183476" y="3788461"/>
            <a:ext cx="24140" cy="30567"/>
          </a:xfrm>
          <a:custGeom>
            <a:avLst/>
            <a:gdLst/>
            <a:ahLst/>
            <a:cxnLst/>
            <a:rect l="l" t="t" r="r" b="b"/>
            <a:pathLst>
              <a:path w="356" h="502" extrusionOk="0">
                <a:moveTo>
                  <a:pt x="144" y="1"/>
                </a:moveTo>
                <a:cubicBezTo>
                  <a:pt x="83" y="1"/>
                  <a:pt x="22" y="40"/>
                  <a:pt x="7" y="100"/>
                </a:cubicBezTo>
                <a:cubicBezTo>
                  <a:pt x="1" y="153"/>
                  <a:pt x="24" y="206"/>
                  <a:pt x="48" y="248"/>
                </a:cubicBezTo>
                <a:cubicBezTo>
                  <a:pt x="107" y="354"/>
                  <a:pt x="196" y="431"/>
                  <a:pt x="296" y="502"/>
                </a:cubicBezTo>
                <a:cubicBezTo>
                  <a:pt x="326" y="419"/>
                  <a:pt x="356" y="330"/>
                  <a:pt x="356" y="242"/>
                </a:cubicBezTo>
                <a:cubicBezTo>
                  <a:pt x="356" y="159"/>
                  <a:pt x="320" y="70"/>
                  <a:pt x="243" y="29"/>
                </a:cubicBezTo>
                <a:lnTo>
                  <a:pt x="178" y="5"/>
                </a:lnTo>
                <a:cubicBezTo>
                  <a:pt x="167" y="2"/>
                  <a:pt x="156" y="1"/>
                  <a:pt x="14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flipH="1">
            <a:off x="2167813" y="3827248"/>
            <a:ext cx="30175" cy="20094"/>
          </a:xfrm>
          <a:custGeom>
            <a:avLst/>
            <a:gdLst/>
            <a:ahLst/>
            <a:cxnLst/>
            <a:rect l="l" t="t" r="r" b="b"/>
            <a:pathLst>
              <a:path w="445" h="330" extrusionOk="0">
                <a:moveTo>
                  <a:pt x="279" y="1"/>
                </a:moveTo>
                <a:cubicBezTo>
                  <a:pt x="172" y="1"/>
                  <a:pt x="36" y="42"/>
                  <a:pt x="13" y="143"/>
                </a:cubicBezTo>
                <a:cubicBezTo>
                  <a:pt x="1" y="220"/>
                  <a:pt x="54" y="297"/>
                  <a:pt x="125" y="320"/>
                </a:cubicBezTo>
                <a:cubicBezTo>
                  <a:pt x="146" y="327"/>
                  <a:pt x="168" y="330"/>
                  <a:pt x="189" y="330"/>
                </a:cubicBezTo>
                <a:cubicBezTo>
                  <a:pt x="244" y="330"/>
                  <a:pt x="298" y="310"/>
                  <a:pt x="350" y="285"/>
                </a:cubicBezTo>
                <a:cubicBezTo>
                  <a:pt x="379" y="255"/>
                  <a:pt x="415" y="220"/>
                  <a:pt x="427" y="166"/>
                </a:cubicBezTo>
                <a:cubicBezTo>
                  <a:pt x="444" y="113"/>
                  <a:pt x="427" y="60"/>
                  <a:pt x="391" y="30"/>
                </a:cubicBezTo>
                <a:cubicBezTo>
                  <a:pt x="361" y="13"/>
                  <a:pt x="320" y="1"/>
                  <a:pt x="279" y="1"/>
                </a:cubicBezTo>
                <a:close/>
              </a:path>
            </a:pathLst>
          </a:custGeom>
          <a:solidFill>
            <a:srgbClr val="DF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flipH="1">
            <a:off x="2023859" y="4004924"/>
            <a:ext cx="29768" cy="28741"/>
          </a:xfrm>
          <a:custGeom>
            <a:avLst/>
            <a:gdLst/>
            <a:ahLst/>
            <a:cxnLst/>
            <a:rect l="l" t="t" r="r" b="b"/>
            <a:pathLst>
              <a:path w="439" h="472" extrusionOk="0">
                <a:moveTo>
                  <a:pt x="230" y="1"/>
                </a:moveTo>
                <a:cubicBezTo>
                  <a:pt x="154" y="1"/>
                  <a:pt x="73" y="41"/>
                  <a:pt x="36" y="111"/>
                </a:cubicBezTo>
                <a:cubicBezTo>
                  <a:pt x="1" y="182"/>
                  <a:pt x="19" y="271"/>
                  <a:pt x="66" y="336"/>
                </a:cubicBezTo>
                <a:cubicBezTo>
                  <a:pt x="113" y="395"/>
                  <a:pt x="190" y="442"/>
                  <a:pt x="267" y="472"/>
                </a:cubicBezTo>
                <a:cubicBezTo>
                  <a:pt x="356" y="424"/>
                  <a:pt x="421" y="336"/>
                  <a:pt x="427" y="241"/>
                </a:cubicBezTo>
                <a:cubicBezTo>
                  <a:pt x="438" y="146"/>
                  <a:pt x="379" y="40"/>
                  <a:pt x="291" y="10"/>
                </a:cubicBezTo>
                <a:cubicBezTo>
                  <a:pt x="271" y="4"/>
                  <a:pt x="251"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flipH="1">
            <a:off x="1985752" y="4020268"/>
            <a:ext cx="32141" cy="25879"/>
          </a:xfrm>
          <a:custGeom>
            <a:avLst/>
            <a:gdLst/>
            <a:ahLst/>
            <a:cxnLst/>
            <a:rect l="l" t="t" r="r" b="b"/>
            <a:pathLst>
              <a:path w="474" h="425" extrusionOk="0">
                <a:moveTo>
                  <a:pt x="309" y="1"/>
                </a:moveTo>
                <a:cubicBezTo>
                  <a:pt x="281" y="1"/>
                  <a:pt x="253" y="7"/>
                  <a:pt x="225" y="19"/>
                </a:cubicBezTo>
                <a:cubicBezTo>
                  <a:pt x="160" y="48"/>
                  <a:pt x="118" y="101"/>
                  <a:pt x="71" y="161"/>
                </a:cubicBezTo>
                <a:cubicBezTo>
                  <a:pt x="36" y="214"/>
                  <a:pt x="0" y="273"/>
                  <a:pt x="6" y="332"/>
                </a:cubicBezTo>
                <a:cubicBezTo>
                  <a:pt x="6" y="350"/>
                  <a:pt x="18" y="373"/>
                  <a:pt x="36" y="391"/>
                </a:cubicBezTo>
                <a:cubicBezTo>
                  <a:pt x="57" y="415"/>
                  <a:pt x="86" y="424"/>
                  <a:pt x="119" y="424"/>
                </a:cubicBezTo>
                <a:cubicBezTo>
                  <a:pt x="166" y="424"/>
                  <a:pt x="220" y="404"/>
                  <a:pt x="266" y="379"/>
                </a:cubicBezTo>
                <a:cubicBezTo>
                  <a:pt x="325" y="344"/>
                  <a:pt x="390" y="308"/>
                  <a:pt x="426" y="249"/>
                </a:cubicBezTo>
                <a:cubicBezTo>
                  <a:pt x="461" y="190"/>
                  <a:pt x="473" y="101"/>
                  <a:pt x="420" y="48"/>
                </a:cubicBezTo>
                <a:cubicBezTo>
                  <a:pt x="391" y="16"/>
                  <a:pt x="351" y="1"/>
                  <a:pt x="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flipH="1">
            <a:off x="1990566" y="4054123"/>
            <a:ext cx="14918" cy="18450"/>
          </a:xfrm>
          <a:custGeom>
            <a:avLst/>
            <a:gdLst/>
            <a:ahLst/>
            <a:cxnLst/>
            <a:rect l="l" t="t" r="r" b="b"/>
            <a:pathLst>
              <a:path w="220" h="303" extrusionOk="0">
                <a:moveTo>
                  <a:pt x="219" y="1"/>
                </a:moveTo>
                <a:lnTo>
                  <a:pt x="219" y="1"/>
                </a:lnTo>
                <a:cubicBezTo>
                  <a:pt x="101" y="13"/>
                  <a:pt x="0" y="143"/>
                  <a:pt x="36" y="261"/>
                </a:cubicBezTo>
                <a:lnTo>
                  <a:pt x="60" y="302"/>
                </a:lnTo>
                <a:cubicBezTo>
                  <a:pt x="119" y="208"/>
                  <a:pt x="172" y="107"/>
                  <a:pt x="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flipH="1">
            <a:off x="2010637" y="4081706"/>
            <a:ext cx="18105" cy="22164"/>
          </a:xfrm>
          <a:custGeom>
            <a:avLst/>
            <a:gdLst/>
            <a:ahLst/>
            <a:cxnLst/>
            <a:rect l="l" t="t" r="r" b="b"/>
            <a:pathLst>
              <a:path w="267" h="364" extrusionOk="0">
                <a:moveTo>
                  <a:pt x="177" y="0"/>
                </a:moveTo>
                <a:cubicBezTo>
                  <a:pt x="171" y="0"/>
                  <a:pt x="166" y="1"/>
                  <a:pt x="160" y="3"/>
                </a:cubicBezTo>
                <a:cubicBezTo>
                  <a:pt x="101" y="3"/>
                  <a:pt x="54" y="45"/>
                  <a:pt x="30" y="98"/>
                </a:cubicBezTo>
                <a:cubicBezTo>
                  <a:pt x="12" y="151"/>
                  <a:pt x="0" y="210"/>
                  <a:pt x="0" y="257"/>
                </a:cubicBezTo>
                <a:lnTo>
                  <a:pt x="0" y="364"/>
                </a:lnTo>
                <a:cubicBezTo>
                  <a:pt x="95" y="269"/>
                  <a:pt x="184" y="163"/>
                  <a:pt x="267" y="50"/>
                </a:cubicBezTo>
                <a:cubicBezTo>
                  <a:pt x="242" y="25"/>
                  <a:pt x="208" y="0"/>
                  <a:pt x="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flipH="1">
            <a:off x="2054711" y="4036952"/>
            <a:ext cx="37362" cy="18694"/>
          </a:xfrm>
          <a:custGeom>
            <a:avLst/>
            <a:gdLst/>
            <a:ahLst/>
            <a:cxnLst/>
            <a:rect l="l" t="t" r="r" b="b"/>
            <a:pathLst>
              <a:path w="551" h="307" extrusionOk="0">
                <a:moveTo>
                  <a:pt x="211" y="0"/>
                </a:moveTo>
                <a:cubicBezTo>
                  <a:pt x="173" y="0"/>
                  <a:pt x="135" y="9"/>
                  <a:pt x="101" y="28"/>
                </a:cubicBezTo>
                <a:cubicBezTo>
                  <a:pt x="30" y="70"/>
                  <a:pt x="0" y="194"/>
                  <a:pt x="59" y="253"/>
                </a:cubicBezTo>
                <a:cubicBezTo>
                  <a:pt x="95" y="295"/>
                  <a:pt x="148" y="300"/>
                  <a:pt x="195" y="306"/>
                </a:cubicBezTo>
                <a:cubicBezTo>
                  <a:pt x="325" y="306"/>
                  <a:pt x="450" y="283"/>
                  <a:pt x="550" y="235"/>
                </a:cubicBezTo>
                <a:cubicBezTo>
                  <a:pt x="503" y="159"/>
                  <a:pt x="444" y="94"/>
                  <a:pt x="361" y="40"/>
                </a:cubicBezTo>
                <a:cubicBezTo>
                  <a:pt x="316" y="16"/>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flipH="1">
            <a:off x="2053558" y="4071598"/>
            <a:ext cx="27733" cy="26244"/>
          </a:xfrm>
          <a:custGeom>
            <a:avLst/>
            <a:gdLst/>
            <a:ahLst/>
            <a:cxnLst/>
            <a:rect l="l" t="t" r="r" b="b"/>
            <a:pathLst>
              <a:path w="409" h="431" extrusionOk="0">
                <a:moveTo>
                  <a:pt x="301" y="1"/>
                </a:moveTo>
                <a:cubicBezTo>
                  <a:pt x="243" y="1"/>
                  <a:pt x="184" y="44"/>
                  <a:pt x="137" y="86"/>
                </a:cubicBezTo>
                <a:cubicBezTo>
                  <a:pt x="89" y="128"/>
                  <a:pt x="48" y="175"/>
                  <a:pt x="24" y="234"/>
                </a:cubicBezTo>
                <a:cubicBezTo>
                  <a:pt x="1" y="293"/>
                  <a:pt x="18" y="364"/>
                  <a:pt x="60" y="406"/>
                </a:cubicBezTo>
                <a:cubicBezTo>
                  <a:pt x="84" y="423"/>
                  <a:pt x="112" y="431"/>
                  <a:pt x="140" y="431"/>
                </a:cubicBezTo>
                <a:cubicBezTo>
                  <a:pt x="169" y="431"/>
                  <a:pt x="199" y="423"/>
                  <a:pt x="225" y="412"/>
                </a:cubicBezTo>
                <a:cubicBezTo>
                  <a:pt x="273" y="382"/>
                  <a:pt x="314" y="335"/>
                  <a:pt x="344" y="293"/>
                </a:cubicBezTo>
                <a:cubicBezTo>
                  <a:pt x="373" y="246"/>
                  <a:pt x="403" y="199"/>
                  <a:pt x="403" y="145"/>
                </a:cubicBezTo>
                <a:cubicBezTo>
                  <a:pt x="409" y="92"/>
                  <a:pt x="385" y="33"/>
                  <a:pt x="344" y="9"/>
                </a:cubicBezTo>
                <a:cubicBezTo>
                  <a:pt x="330" y="4"/>
                  <a:pt x="315"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flipH="1">
            <a:off x="2023452" y="4044563"/>
            <a:ext cx="25767" cy="26122"/>
          </a:xfrm>
          <a:custGeom>
            <a:avLst/>
            <a:gdLst/>
            <a:ahLst/>
            <a:cxnLst/>
            <a:rect l="l" t="t" r="r" b="b"/>
            <a:pathLst>
              <a:path w="380" h="429" extrusionOk="0">
                <a:moveTo>
                  <a:pt x="227" y="0"/>
                </a:moveTo>
                <a:cubicBezTo>
                  <a:pt x="217" y="0"/>
                  <a:pt x="206" y="1"/>
                  <a:pt x="196" y="4"/>
                </a:cubicBezTo>
                <a:cubicBezTo>
                  <a:pt x="155" y="22"/>
                  <a:pt x="125" y="51"/>
                  <a:pt x="107" y="87"/>
                </a:cubicBezTo>
                <a:cubicBezTo>
                  <a:pt x="48" y="175"/>
                  <a:pt x="1" y="306"/>
                  <a:pt x="78" y="388"/>
                </a:cubicBezTo>
                <a:cubicBezTo>
                  <a:pt x="101" y="415"/>
                  <a:pt x="138" y="428"/>
                  <a:pt x="178" y="428"/>
                </a:cubicBezTo>
                <a:cubicBezTo>
                  <a:pt x="217" y="428"/>
                  <a:pt x="258" y="415"/>
                  <a:pt x="291" y="388"/>
                </a:cubicBezTo>
                <a:cubicBezTo>
                  <a:pt x="350" y="347"/>
                  <a:pt x="379" y="264"/>
                  <a:pt x="379" y="181"/>
                </a:cubicBezTo>
                <a:cubicBezTo>
                  <a:pt x="379" y="128"/>
                  <a:pt x="362" y="75"/>
                  <a:pt x="332" y="39"/>
                </a:cubicBezTo>
                <a:cubicBezTo>
                  <a:pt x="304" y="16"/>
                  <a:pt x="26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48"/>
          <p:cNvGrpSpPr/>
          <p:nvPr/>
        </p:nvGrpSpPr>
        <p:grpSpPr>
          <a:xfrm>
            <a:off x="2193918" y="3743707"/>
            <a:ext cx="799238" cy="714116"/>
            <a:chOff x="1814911" y="3018664"/>
            <a:chExt cx="1075546" cy="1070157"/>
          </a:xfrm>
        </p:grpSpPr>
        <p:sp>
          <p:nvSpPr>
            <p:cNvPr id="790" name="Google Shape;790;p48"/>
            <p:cNvSpPr/>
            <p:nvPr/>
          </p:nvSpPr>
          <p:spPr>
            <a:xfrm flipH="1">
              <a:off x="2813259" y="3720270"/>
              <a:ext cx="39967" cy="43253"/>
            </a:xfrm>
            <a:custGeom>
              <a:avLst/>
              <a:gdLst/>
              <a:ahLst/>
              <a:cxnLst/>
              <a:rect l="l" t="t" r="r" b="b"/>
              <a:pathLst>
                <a:path w="438" h="474" extrusionOk="0">
                  <a:moveTo>
                    <a:pt x="226" y="0"/>
                  </a:moveTo>
                  <a:cubicBezTo>
                    <a:pt x="151" y="0"/>
                    <a:pt x="72" y="44"/>
                    <a:pt x="36" y="113"/>
                  </a:cubicBezTo>
                  <a:cubicBezTo>
                    <a:pt x="0" y="183"/>
                    <a:pt x="24" y="272"/>
                    <a:pt x="65" y="337"/>
                  </a:cubicBezTo>
                  <a:cubicBezTo>
                    <a:pt x="112" y="408"/>
                    <a:pt x="195" y="450"/>
                    <a:pt x="266" y="473"/>
                  </a:cubicBezTo>
                  <a:cubicBezTo>
                    <a:pt x="355" y="426"/>
                    <a:pt x="420" y="337"/>
                    <a:pt x="432" y="243"/>
                  </a:cubicBezTo>
                  <a:cubicBezTo>
                    <a:pt x="438" y="148"/>
                    <a:pt x="379" y="42"/>
                    <a:pt x="290" y="12"/>
                  </a:cubicBezTo>
                  <a:cubicBezTo>
                    <a:pt x="270" y="4"/>
                    <a:pt x="248"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flipH="1">
              <a:off x="2761978" y="3744085"/>
              <a:ext cx="43253" cy="38690"/>
            </a:xfrm>
            <a:custGeom>
              <a:avLst/>
              <a:gdLst/>
              <a:ahLst/>
              <a:cxnLst/>
              <a:rect l="l" t="t" r="r" b="b"/>
              <a:pathLst>
                <a:path w="474" h="424" extrusionOk="0">
                  <a:moveTo>
                    <a:pt x="304" y="1"/>
                  </a:moveTo>
                  <a:cubicBezTo>
                    <a:pt x="278" y="1"/>
                    <a:pt x="253" y="6"/>
                    <a:pt x="231" y="17"/>
                  </a:cubicBezTo>
                  <a:cubicBezTo>
                    <a:pt x="172" y="47"/>
                    <a:pt x="119" y="100"/>
                    <a:pt x="71" y="159"/>
                  </a:cubicBezTo>
                  <a:cubicBezTo>
                    <a:pt x="36" y="212"/>
                    <a:pt x="0" y="271"/>
                    <a:pt x="6" y="331"/>
                  </a:cubicBezTo>
                  <a:cubicBezTo>
                    <a:pt x="6" y="354"/>
                    <a:pt x="24" y="372"/>
                    <a:pt x="36" y="390"/>
                  </a:cubicBezTo>
                  <a:cubicBezTo>
                    <a:pt x="60" y="414"/>
                    <a:pt x="93" y="423"/>
                    <a:pt x="127" y="423"/>
                  </a:cubicBezTo>
                  <a:cubicBezTo>
                    <a:pt x="176" y="423"/>
                    <a:pt x="228" y="405"/>
                    <a:pt x="267" y="384"/>
                  </a:cubicBezTo>
                  <a:cubicBezTo>
                    <a:pt x="326" y="342"/>
                    <a:pt x="391" y="307"/>
                    <a:pt x="426" y="248"/>
                  </a:cubicBezTo>
                  <a:cubicBezTo>
                    <a:pt x="468" y="189"/>
                    <a:pt x="474" y="100"/>
                    <a:pt x="420" y="47"/>
                  </a:cubicBezTo>
                  <a:cubicBezTo>
                    <a:pt x="394" y="17"/>
                    <a:pt x="349"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flipH="1">
              <a:off x="2748473" y="3795093"/>
              <a:ext cx="39876" cy="34857"/>
            </a:xfrm>
            <a:custGeom>
              <a:avLst/>
              <a:gdLst/>
              <a:ahLst/>
              <a:cxnLst/>
              <a:rect l="l" t="t" r="r" b="b"/>
              <a:pathLst>
                <a:path w="437" h="382" extrusionOk="0">
                  <a:moveTo>
                    <a:pt x="230" y="1"/>
                  </a:moveTo>
                  <a:cubicBezTo>
                    <a:pt x="104" y="1"/>
                    <a:pt x="1" y="134"/>
                    <a:pt x="34" y="251"/>
                  </a:cubicBezTo>
                  <a:cubicBezTo>
                    <a:pt x="61" y="331"/>
                    <a:pt x="150" y="382"/>
                    <a:pt x="235" y="382"/>
                  </a:cubicBezTo>
                  <a:cubicBezTo>
                    <a:pt x="281" y="382"/>
                    <a:pt x="326" y="367"/>
                    <a:pt x="360" y="333"/>
                  </a:cubicBezTo>
                  <a:cubicBezTo>
                    <a:pt x="413" y="286"/>
                    <a:pt x="436" y="215"/>
                    <a:pt x="419" y="150"/>
                  </a:cubicBezTo>
                  <a:cubicBezTo>
                    <a:pt x="401" y="73"/>
                    <a:pt x="330" y="8"/>
                    <a:pt x="253" y="2"/>
                  </a:cubicBezTo>
                  <a:cubicBezTo>
                    <a:pt x="245" y="1"/>
                    <a:pt x="238"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flipH="1">
              <a:off x="2789535" y="3835698"/>
              <a:ext cx="30842" cy="47268"/>
            </a:xfrm>
            <a:custGeom>
              <a:avLst/>
              <a:gdLst/>
              <a:ahLst/>
              <a:cxnLst/>
              <a:rect l="l" t="t" r="r" b="b"/>
              <a:pathLst>
                <a:path w="338" h="518" extrusionOk="0">
                  <a:moveTo>
                    <a:pt x="166" y="1"/>
                  </a:moveTo>
                  <a:cubicBezTo>
                    <a:pt x="107" y="1"/>
                    <a:pt x="60" y="42"/>
                    <a:pt x="42" y="95"/>
                  </a:cubicBezTo>
                  <a:cubicBezTo>
                    <a:pt x="19" y="149"/>
                    <a:pt x="13" y="208"/>
                    <a:pt x="13" y="255"/>
                  </a:cubicBezTo>
                  <a:cubicBezTo>
                    <a:pt x="1" y="356"/>
                    <a:pt x="13" y="474"/>
                    <a:pt x="101" y="509"/>
                  </a:cubicBezTo>
                  <a:cubicBezTo>
                    <a:pt x="115" y="515"/>
                    <a:pt x="130" y="518"/>
                    <a:pt x="145" y="518"/>
                  </a:cubicBezTo>
                  <a:cubicBezTo>
                    <a:pt x="193" y="518"/>
                    <a:pt x="243" y="491"/>
                    <a:pt x="279" y="450"/>
                  </a:cubicBezTo>
                  <a:cubicBezTo>
                    <a:pt x="314" y="397"/>
                    <a:pt x="326" y="326"/>
                    <a:pt x="326" y="267"/>
                  </a:cubicBezTo>
                  <a:cubicBezTo>
                    <a:pt x="338" y="208"/>
                    <a:pt x="326" y="149"/>
                    <a:pt x="308" y="95"/>
                  </a:cubicBezTo>
                  <a:cubicBezTo>
                    <a:pt x="279" y="42"/>
                    <a:pt x="226" y="1"/>
                    <a:pt x="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flipH="1">
              <a:off x="2853683" y="3774197"/>
              <a:ext cx="23908" cy="22265"/>
            </a:xfrm>
            <a:custGeom>
              <a:avLst/>
              <a:gdLst/>
              <a:ahLst/>
              <a:cxnLst/>
              <a:rect l="l" t="t" r="r" b="b"/>
              <a:pathLst>
                <a:path w="262" h="244" extrusionOk="0">
                  <a:moveTo>
                    <a:pt x="90" y="1"/>
                  </a:moveTo>
                  <a:lnTo>
                    <a:pt x="1" y="243"/>
                  </a:lnTo>
                  <a:cubicBezTo>
                    <a:pt x="90" y="237"/>
                    <a:pt x="178" y="213"/>
                    <a:pt x="261" y="172"/>
                  </a:cubicBezTo>
                  <a:cubicBezTo>
                    <a:pt x="208" y="113"/>
                    <a:pt x="155" y="42"/>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flipH="1">
              <a:off x="2852679" y="3821372"/>
              <a:ext cx="37778" cy="38872"/>
            </a:xfrm>
            <a:custGeom>
              <a:avLst/>
              <a:gdLst/>
              <a:ahLst/>
              <a:cxnLst/>
              <a:rect l="l" t="t" r="r" b="b"/>
              <a:pathLst>
                <a:path w="414" h="426" extrusionOk="0">
                  <a:moveTo>
                    <a:pt x="299" y="1"/>
                  </a:moveTo>
                  <a:cubicBezTo>
                    <a:pt x="244" y="1"/>
                    <a:pt x="183" y="39"/>
                    <a:pt x="136" y="81"/>
                  </a:cubicBezTo>
                  <a:cubicBezTo>
                    <a:pt x="89" y="128"/>
                    <a:pt x="47" y="170"/>
                    <a:pt x="24" y="229"/>
                  </a:cubicBezTo>
                  <a:cubicBezTo>
                    <a:pt x="0" y="288"/>
                    <a:pt x="18" y="365"/>
                    <a:pt x="59" y="400"/>
                  </a:cubicBezTo>
                  <a:cubicBezTo>
                    <a:pt x="83" y="418"/>
                    <a:pt x="111" y="425"/>
                    <a:pt x="140" y="425"/>
                  </a:cubicBezTo>
                  <a:cubicBezTo>
                    <a:pt x="169" y="425"/>
                    <a:pt x="198" y="418"/>
                    <a:pt x="225" y="406"/>
                  </a:cubicBezTo>
                  <a:cubicBezTo>
                    <a:pt x="278" y="377"/>
                    <a:pt x="313" y="335"/>
                    <a:pt x="343" y="288"/>
                  </a:cubicBezTo>
                  <a:cubicBezTo>
                    <a:pt x="373" y="246"/>
                    <a:pt x="402" y="193"/>
                    <a:pt x="402" y="140"/>
                  </a:cubicBezTo>
                  <a:cubicBezTo>
                    <a:pt x="414" y="87"/>
                    <a:pt x="396" y="28"/>
                    <a:pt x="343" y="10"/>
                  </a:cubicBezTo>
                  <a:cubicBezTo>
                    <a:pt x="329" y="4"/>
                    <a:pt x="314"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flipH="1">
              <a:off x="2473815" y="3576098"/>
              <a:ext cx="39967" cy="42796"/>
            </a:xfrm>
            <a:custGeom>
              <a:avLst/>
              <a:gdLst/>
              <a:ahLst/>
              <a:cxnLst/>
              <a:rect l="l" t="t" r="r" b="b"/>
              <a:pathLst>
                <a:path w="438" h="469" extrusionOk="0">
                  <a:moveTo>
                    <a:pt x="222" y="0"/>
                  </a:moveTo>
                  <a:cubicBezTo>
                    <a:pt x="148" y="0"/>
                    <a:pt x="71" y="40"/>
                    <a:pt x="36" y="108"/>
                  </a:cubicBezTo>
                  <a:cubicBezTo>
                    <a:pt x="0" y="184"/>
                    <a:pt x="24" y="273"/>
                    <a:pt x="65" y="338"/>
                  </a:cubicBezTo>
                  <a:cubicBezTo>
                    <a:pt x="112" y="403"/>
                    <a:pt x="183" y="451"/>
                    <a:pt x="266" y="468"/>
                  </a:cubicBezTo>
                  <a:cubicBezTo>
                    <a:pt x="355" y="427"/>
                    <a:pt x="420" y="338"/>
                    <a:pt x="426" y="244"/>
                  </a:cubicBezTo>
                  <a:cubicBezTo>
                    <a:pt x="438" y="143"/>
                    <a:pt x="379" y="42"/>
                    <a:pt x="290" y="13"/>
                  </a:cubicBezTo>
                  <a:cubicBezTo>
                    <a:pt x="268" y="4"/>
                    <a:pt x="245"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flipH="1">
              <a:off x="2422534" y="3599914"/>
              <a:ext cx="43253" cy="38234"/>
            </a:xfrm>
            <a:custGeom>
              <a:avLst/>
              <a:gdLst/>
              <a:ahLst/>
              <a:cxnLst/>
              <a:rect l="l" t="t" r="r" b="b"/>
              <a:pathLst>
                <a:path w="474" h="419" extrusionOk="0">
                  <a:moveTo>
                    <a:pt x="304" y="0"/>
                  </a:moveTo>
                  <a:cubicBezTo>
                    <a:pt x="276" y="0"/>
                    <a:pt x="248" y="6"/>
                    <a:pt x="225" y="18"/>
                  </a:cubicBezTo>
                  <a:cubicBezTo>
                    <a:pt x="160" y="42"/>
                    <a:pt x="107" y="101"/>
                    <a:pt x="71" y="160"/>
                  </a:cubicBezTo>
                  <a:cubicBezTo>
                    <a:pt x="36" y="207"/>
                    <a:pt x="0" y="266"/>
                    <a:pt x="6" y="326"/>
                  </a:cubicBezTo>
                  <a:cubicBezTo>
                    <a:pt x="6" y="349"/>
                    <a:pt x="18" y="373"/>
                    <a:pt x="36" y="385"/>
                  </a:cubicBezTo>
                  <a:cubicBezTo>
                    <a:pt x="58" y="409"/>
                    <a:pt x="88" y="418"/>
                    <a:pt x="121" y="418"/>
                  </a:cubicBezTo>
                  <a:cubicBezTo>
                    <a:pt x="168" y="418"/>
                    <a:pt x="221" y="400"/>
                    <a:pt x="267" y="379"/>
                  </a:cubicBezTo>
                  <a:cubicBezTo>
                    <a:pt x="326" y="343"/>
                    <a:pt x="391" y="308"/>
                    <a:pt x="426" y="249"/>
                  </a:cubicBezTo>
                  <a:cubicBezTo>
                    <a:pt x="462" y="190"/>
                    <a:pt x="474" y="101"/>
                    <a:pt x="420" y="48"/>
                  </a:cubicBezTo>
                  <a:cubicBezTo>
                    <a:pt x="392" y="15"/>
                    <a:pt x="34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8"/>
            <p:cNvSpPr/>
            <p:nvPr/>
          </p:nvSpPr>
          <p:spPr>
            <a:xfrm flipH="1">
              <a:off x="2410124" y="3650556"/>
              <a:ext cx="39329" cy="35222"/>
            </a:xfrm>
            <a:custGeom>
              <a:avLst/>
              <a:gdLst/>
              <a:ahLst/>
              <a:cxnLst/>
              <a:rect l="l" t="t" r="r" b="b"/>
              <a:pathLst>
                <a:path w="431" h="386" extrusionOk="0">
                  <a:moveTo>
                    <a:pt x="231" y="1"/>
                  </a:moveTo>
                  <a:cubicBezTo>
                    <a:pt x="108" y="1"/>
                    <a:pt x="0" y="131"/>
                    <a:pt x="34" y="256"/>
                  </a:cubicBezTo>
                  <a:cubicBezTo>
                    <a:pt x="57" y="335"/>
                    <a:pt x="142" y="385"/>
                    <a:pt x="227" y="385"/>
                  </a:cubicBezTo>
                  <a:cubicBezTo>
                    <a:pt x="275" y="385"/>
                    <a:pt x="323" y="369"/>
                    <a:pt x="360" y="332"/>
                  </a:cubicBezTo>
                  <a:cubicBezTo>
                    <a:pt x="413" y="291"/>
                    <a:pt x="431" y="214"/>
                    <a:pt x="419" y="149"/>
                  </a:cubicBezTo>
                  <a:cubicBezTo>
                    <a:pt x="401" y="78"/>
                    <a:pt x="330" y="19"/>
                    <a:pt x="247" y="1"/>
                  </a:cubicBezTo>
                  <a:cubicBezTo>
                    <a:pt x="242" y="1"/>
                    <a:pt x="237"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flipH="1">
              <a:off x="2451642" y="3691070"/>
              <a:ext cx="29839" cy="47268"/>
            </a:xfrm>
            <a:custGeom>
              <a:avLst/>
              <a:gdLst/>
              <a:ahLst/>
              <a:cxnLst/>
              <a:rect l="l" t="t" r="r" b="b"/>
              <a:pathLst>
                <a:path w="327" h="518" extrusionOk="0">
                  <a:moveTo>
                    <a:pt x="161" y="1"/>
                  </a:moveTo>
                  <a:cubicBezTo>
                    <a:pt x="101" y="1"/>
                    <a:pt x="60" y="48"/>
                    <a:pt x="36" y="95"/>
                  </a:cubicBezTo>
                  <a:cubicBezTo>
                    <a:pt x="13" y="149"/>
                    <a:pt x="7" y="208"/>
                    <a:pt x="7" y="261"/>
                  </a:cubicBezTo>
                  <a:cubicBezTo>
                    <a:pt x="1" y="356"/>
                    <a:pt x="7" y="474"/>
                    <a:pt x="96" y="509"/>
                  </a:cubicBezTo>
                  <a:cubicBezTo>
                    <a:pt x="110" y="515"/>
                    <a:pt x="124" y="518"/>
                    <a:pt x="139" y="518"/>
                  </a:cubicBezTo>
                  <a:cubicBezTo>
                    <a:pt x="187" y="518"/>
                    <a:pt x="237" y="491"/>
                    <a:pt x="273" y="450"/>
                  </a:cubicBezTo>
                  <a:cubicBezTo>
                    <a:pt x="308" y="403"/>
                    <a:pt x="326" y="326"/>
                    <a:pt x="326" y="267"/>
                  </a:cubicBezTo>
                  <a:cubicBezTo>
                    <a:pt x="326" y="208"/>
                    <a:pt x="326" y="149"/>
                    <a:pt x="303" y="95"/>
                  </a:cubicBezTo>
                  <a:cubicBezTo>
                    <a:pt x="273" y="48"/>
                    <a:pt x="220"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flipH="1">
              <a:off x="2515333" y="3624551"/>
              <a:ext cx="50279" cy="28288"/>
            </a:xfrm>
            <a:custGeom>
              <a:avLst/>
              <a:gdLst/>
              <a:ahLst/>
              <a:cxnLst/>
              <a:rect l="l" t="t" r="r" b="b"/>
              <a:pathLst>
                <a:path w="551" h="310" extrusionOk="0">
                  <a:moveTo>
                    <a:pt x="211" y="1"/>
                  </a:moveTo>
                  <a:cubicBezTo>
                    <a:pt x="173" y="1"/>
                    <a:pt x="135" y="9"/>
                    <a:pt x="101" y="26"/>
                  </a:cubicBezTo>
                  <a:cubicBezTo>
                    <a:pt x="18" y="73"/>
                    <a:pt x="0" y="198"/>
                    <a:pt x="59" y="257"/>
                  </a:cubicBezTo>
                  <a:cubicBezTo>
                    <a:pt x="95" y="292"/>
                    <a:pt x="148" y="298"/>
                    <a:pt x="195" y="310"/>
                  </a:cubicBezTo>
                  <a:cubicBezTo>
                    <a:pt x="326" y="310"/>
                    <a:pt x="444" y="286"/>
                    <a:pt x="550" y="233"/>
                  </a:cubicBezTo>
                  <a:cubicBezTo>
                    <a:pt x="503" y="162"/>
                    <a:pt x="444" y="91"/>
                    <a:pt x="361" y="44"/>
                  </a:cubicBezTo>
                  <a:cubicBezTo>
                    <a:pt x="316" y="16"/>
                    <a:pt x="264" y="1"/>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flipH="1">
              <a:off x="2513691" y="3676836"/>
              <a:ext cx="37869" cy="38964"/>
            </a:xfrm>
            <a:custGeom>
              <a:avLst/>
              <a:gdLst/>
              <a:ahLst/>
              <a:cxnLst/>
              <a:rect l="l" t="t" r="r" b="b"/>
              <a:pathLst>
                <a:path w="415" h="427" extrusionOk="0">
                  <a:moveTo>
                    <a:pt x="297" y="0"/>
                  </a:moveTo>
                  <a:cubicBezTo>
                    <a:pt x="240" y="0"/>
                    <a:pt x="178" y="43"/>
                    <a:pt x="130" y="86"/>
                  </a:cubicBezTo>
                  <a:cubicBezTo>
                    <a:pt x="89" y="127"/>
                    <a:pt x="41" y="175"/>
                    <a:pt x="24" y="234"/>
                  </a:cubicBezTo>
                  <a:cubicBezTo>
                    <a:pt x="0" y="293"/>
                    <a:pt x="12" y="364"/>
                    <a:pt x="59" y="399"/>
                  </a:cubicBezTo>
                  <a:cubicBezTo>
                    <a:pt x="79" y="419"/>
                    <a:pt x="106" y="427"/>
                    <a:pt x="133" y="427"/>
                  </a:cubicBezTo>
                  <a:cubicBezTo>
                    <a:pt x="163" y="427"/>
                    <a:pt x="194" y="418"/>
                    <a:pt x="219" y="405"/>
                  </a:cubicBezTo>
                  <a:cubicBezTo>
                    <a:pt x="272" y="376"/>
                    <a:pt x="308" y="334"/>
                    <a:pt x="337" y="293"/>
                  </a:cubicBezTo>
                  <a:cubicBezTo>
                    <a:pt x="367" y="245"/>
                    <a:pt x="396" y="192"/>
                    <a:pt x="396" y="145"/>
                  </a:cubicBezTo>
                  <a:cubicBezTo>
                    <a:pt x="414" y="92"/>
                    <a:pt x="390" y="33"/>
                    <a:pt x="337" y="9"/>
                  </a:cubicBezTo>
                  <a:cubicBezTo>
                    <a:pt x="324" y="3"/>
                    <a:pt x="31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flipH="1">
              <a:off x="2670273" y="3335477"/>
              <a:ext cx="44804" cy="36500"/>
            </a:xfrm>
            <a:custGeom>
              <a:avLst/>
              <a:gdLst/>
              <a:ahLst/>
              <a:cxnLst/>
              <a:rect l="l" t="t" r="r" b="b"/>
              <a:pathLst>
                <a:path w="491" h="400" extrusionOk="0">
                  <a:moveTo>
                    <a:pt x="235" y="0"/>
                  </a:moveTo>
                  <a:cubicBezTo>
                    <a:pt x="176" y="0"/>
                    <a:pt x="117" y="21"/>
                    <a:pt x="77" y="65"/>
                  </a:cubicBezTo>
                  <a:cubicBezTo>
                    <a:pt x="12" y="142"/>
                    <a:pt x="0" y="261"/>
                    <a:pt x="71" y="332"/>
                  </a:cubicBezTo>
                  <a:cubicBezTo>
                    <a:pt x="106" y="375"/>
                    <a:pt x="171" y="400"/>
                    <a:pt x="233" y="400"/>
                  </a:cubicBezTo>
                  <a:cubicBezTo>
                    <a:pt x="255" y="400"/>
                    <a:pt x="276" y="397"/>
                    <a:pt x="296" y="391"/>
                  </a:cubicBezTo>
                  <a:cubicBezTo>
                    <a:pt x="373" y="373"/>
                    <a:pt x="438" y="320"/>
                    <a:pt x="491" y="261"/>
                  </a:cubicBezTo>
                  <a:cubicBezTo>
                    <a:pt x="485" y="166"/>
                    <a:pt x="432" y="71"/>
                    <a:pt x="343" y="24"/>
                  </a:cubicBezTo>
                  <a:cubicBezTo>
                    <a:pt x="309" y="8"/>
                    <a:pt x="272" y="0"/>
                    <a:pt x="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flipH="1">
              <a:off x="2637332" y="3294598"/>
              <a:ext cx="33033" cy="45716"/>
            </a:xfrm>
            <a:custGeom>
              <a:avLst/>
              <a:gdLst/>
              <a:ahLst/>
              <a:cxnLst/>
              <a:rect l="l" t="t" r="r" b="b"/>
              <a:pathLst>
                <a:path w="362" h="501" extrusionOk="0">
                  <a:moveTo>
                    <a:pt x="139" y="0"/>
                  </a:moveTo>
                  <a:cubicBezTo>
                    <a:pt x="126" y="0"/>
                    <a:pt x="114" y="2"/>
                    <a:pt x="102" y="5"/>
                  </a:cubicBezTo>
                  <a:cubicBezTo>
                    <a:pt x="36" y="28"/>
                    <a:pt x="1" y="105"/>
                    <a:pt x="1" y="176"/>
                  </a:cubicBezTo>
                  <a:cubicBezTo>
                    <a:pt x="1" y="241"/>
                    <a:pt x="36" y="306"/>
                    <a:pt x="72" y="366"/>
                  </a:cubicBezTo>
                  <a:cubicBezTo>
                    <a:pt x="102" y="431"/>
                    <a:pt x="149" y="478"/>
                    <a:pt x="208" y="496"/>
                  </a:cubicBezTo>
                  <a:cubicBezTo>
                    <a:pt x="220" y="499"/>
                    <a:pt x="230" y="500"/>
                    <a:pt x="241" y="500"/>
                  </a:cubicBezTo>
                  <a:cubicBezTo>
                    <a:pt x="251" y="500"/>
                    <a:pt x="261" y="499"/>
                    <a:pt x="273" y="496"/>
                  </a:cubicBezTo>
                  <a:cubicBezTo>
                    <a:pt x="350" y="466"/>
                    <a:pt x="362" y="360"/>
                    <a:pt x="356" y="283"/>
                  </a:cubicBezTo>
                  <a:cubicBezTo>
                    <a:pt x="350" y="206"/>
                    <a:pt x="332" y="141"/>
                    <a:pt x="291" y="82"/>
                  </a:cubicBezTo>
                  <a:cubicBezTo>
                    <a:pt x="252" y="33"/>
                    <a:pt x="197" y="0"/>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8"/>
            <p:cNvSpPr/>
            <p:nvPr/>
          </p:nvSpPr>
          <p:spPr>
            <a:xfrm flipH="1">
              <a:off x="2581306" y="3302902"/>
              <a:ext cx="42614" cy="36409"/>
            </a:xfrm>
            <a:custGeom>
              <a:avLst/>
              <a:gdLst/>
              <a:ahLst/>
              <a:cxnLst/>
              <a:rect l="l" t="t" r="r" b="b"/>
              <a:pathLst>
                <a:path w="467" h="399" extrusionOk="0">
                  <a:moveTo>
                    <a:pt x="243" y="0"/>
                  </a:moveTo>
                  <a:cubicBezTo>
                    <a:pt x="174" y="0"/>
                    <a:pt x="102" y="36"/>
                    <a:pt x="66" y="103"/>
                  </a:cubicBezTo>
                  <a:cubicBezTo>
                    <a:pt x="1" y="221"/>
                    <a:pt x="95" y="387"/>
                    <a:pt x="225" y="399"/>
                  </a:cubicBezTo>
                  <a:cubicBezTo>
                    <a:pt x="228" y="399"/>
                    <a:pt x="230" y="399"/>
                    <a:pt x="233" y="399"/>
                  </a:cubicBezTo>
                  <a:cubicBezTo>
                    <a:pt x="360" y="399"/>
                    <a:pt x="467" y="254"/>
                    <a:pt x="420" y="133"/>
                  </a:cubicBezTo>
                  <a:cubicBezTo>
                    <a:pt x="403" y="73"/>
                    <a:pt x="344" y="20"/>
                    <a:pt x="273" y="3"/>
                  </a:cubicBezTo>
                  <a:cubicBezTo>
                    <a:pt x="263" y="1"/>
                    <a:pt x="253"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8"/>
            <p:cNvSpPr/>
            <p:nvPr/>
          </p:nvSpPr>
          <p:spPr>
            <a:xfrm flipH="1">
              <a:off x="2549369" y="3356555"/>
              <a:ext cx="48089" cy="35131"/>
            </a:xfrm>
            <a:custGeom>
              <a:avLst/>
              <a:gdLst/>
              <a:ahLst/>
              <a:cxnLst/>
              <a:rect l="l" t="t" r="r" b="b"/>
              <a:pathLst>
                <a:path w="527" h="385" extrusionOk="0">
                  <a:moveTo>
                    <a:pt x="160" y="0"/>
                  </a:moveTo>
                  <a:cubicBezTo>
                    <a:pt x="101" y="0"/>
                    <a:pt x="42" y="36"/>
                    <a:pt x="24" y="89"/>
                  </a:cubicBezTo>
                  <a:cubicBezTo>
                    <a:pt x="0" y="142"/>
                    <a:pt x="30" y="201"/>
                    <a:pt x="65" y="242"/>
                  </a:cubicBezTo>
                  <a:cubicBezTo>
                    <a:pt x="101" y="290"/>
                    <a:pt x="154" y="313"/>
                    <a:pt x="207" y="331"/>
                  </a:cubicBezTo>
                  <a:cubicBezTo>
                    <a:pt x="265" y="360"/>
                    <a:pt x="329" y="384"/>
                    <a:pt x="385" y="384"/>
                  </a:cubicBezTo>
                  <a:cubicBezTo>
                    <a:pt x="421" y="384"/>
                    <a:pt x="454" y="374"/>
                    <a:pt x="479" y="349"/>
                  </a:cubicBezTo>
                  <a:cubicBezTo>
                    <a:pt x="527" y="302"/>
                    <a:pt x="527" y="225"/>
                    <a:pt x="485" y="166"/>
                  </a:cubicBezTo>
                  <a:cubicBezTo>
                    <a:pt x="450" y="106"/>
                    <a:pt x="391" y="65"/>
                    <a:pt x="332" y="47"/>
                  </a:cubicBezTo>
                  <a:cubicBezTo>
                    <a:pt x="278" y="24"/>
                    <a:pt x="219"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8"/>
            <p:cNvSpPr/>
            <p:nvPr/>
          </p:nvSpPr>
          <p:spPr>
            <a:xfrm flipH="1">
              <a:off x="2654031" y="3393237"/>
              <a:ext cx="35222" cy="42431"/>
            </a:xfrm>
            <a:custGeom>
              <a:avLst/>
              <a:gdLst/>
              <a:ahLst/>
              <a:cxnLst/>
              <a:rect l="l" t="t" r="r" b="b"/>
              <a:pathLst>
                <a:path w="386" h="465" extrusionOk="0">
                  <a:moveTo>
                    <a:pt x="368" y="0"/>
                  </a:moveTo>
                  <a:cubicBezTo>
                    <a:pt x="279" y="18"/>
                    <a:pt x="190" y="42"/>
                    <a:pt x="125" y="101"/>
                  </a:cubicBezTo>
                  <a:cubicBezTo>
                    <a:pt x="54" y="154"/>
                    <a:pt x="1" y="243"/>
                    <a:pt x="13" y="331"/>
                  </a:cubicBezTo>
                  <a:cubicBezTo>
                    <a:pt x="27" y="404"/>
                    <a:pt x="98" y="465"/>
                    <a:pt x="168" y="465"/>
                  </a:cubicBezTo>
                  <a:cubicBezTo>
                    <a:pt x="183" y="465"/>
                    <a:pt x="199" y="462"/>
                    <a:pt x="214" y="456"/>
                  </a:cubicBezTo>
                  <a:cubicBezTo>
                    <a:pt x="261" y="432"/>
                    <a:pt x="291" y="391"/>
                    <a:pt x="309" y="343"/>
                  </a:cubicBezTo>
                  <a:cubicBezTo>
                    <a:pt x="362" y="237"/>
                    <a:pt x="385" y="118"/>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8"/>
            <p:cNvSpPr/>
            <p:nvPr/>
          </p:nvSpPr>
          <p:spPr>
            <a:xfrm flipH="1">
              <a:off x="2596271" y="3407289"/>
              <a:ext cx="36317" cy="40332"/>
            </a:xfrm>
            <a:custGeom>
              <a:avLst/>
              <a:gdLst/>
              <a:ahLst/>
              <a:cxnLst/>
              <a:rect l="l" t="t" r="r" b="b"/>
              <a:pathLst>
                <a:path w="398" h="442" extrusionOk="0">
                  <a:moveTo>
                    <a:pt x="143" y="0"/>
                  </a:moveTo>
                  <a:cubicBezTo>
                    <a:pt x="112" y="0"/>
                    <a:pt x="81" y="9"/>
                    <a:pt x="60" y="30"/>
                  </a:cubicBezTo>
                  <a:cubicBezTo>
                    <a:pt x="1" y="83"/>
                    <a:pt x="25" y="177"/>
                    <a:pt x="54" y="242"/>
                  </a:cubicBezTo>
                  <a:cubicBezTo>
                    <a:pt x="72" y="302"/>
                    <a:pt x="102" y="361"/>
                    <a:pt x="149" y="396"/>
                  </a:cubicBezTo>
                  <a:cubicBezTo>
                    <a:pt x="175" y="426"/>
                    <a:pt x="215" y="442"/>
                    <a:pt x="257" y="442"/>
                  </a:cubicBezTo>
                  <a:cubicBezTo>
                    <a:pt x="280" y="442"/>
                    <a:pt x="305" y="437"/>
                    <a:pt x="326" y="426"/>
                  </a:cubicBezTo>
                  <a:cubicBezTo>
                    <a:pt x="379" y="396"/>
                    <a:pt x="397" y="337"/>
                    <a:pt x="391" y="278"/>
                  </a:cubicBezTo>
                  <a:cubicBezTo>
                    <a:pt x="385" y="219"/>
                    <a:pt x="356" y="171"/>
                    <a:pt x="326" y="124"/>
                  </a:cubicBezTo>
                  <a:cubicBezTo>
                    <a:pt x="291" y="83"/>
                    <a:pt x="249" y="35"/>
                    <a:pt x="208" y="12"/>
                  </a:cubicBezTo>
                  <a:cubicBezTo>
                    <a:pt x="188" y="4"/>
                    <a:pt x="166"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8"/>
            <p:cNvSpPr/>
            <p:nvPr/>
          </p:nvSpPr>
          <p:spPr>
            <a:xfrm flipH="1">
              <a:off x="2063106" y="3423440"/>
              <a:ext cx="39511" cy="42796"/>
            </a:xfrm>
            <a:custGeom>
              <a:avLst/>
              <a:gdLst/>
              <a:ahLst/>
              <a:cxnLst/>
              <a:rect l="l" t="t" r="r" b="b"/>
              <a:pathLst>
                <a:path w="433" h="469" extrusionOk="0">
                  <a:moveTo>
                    <a:pt x="203" y="0"/>
                  </a:moveTo>
                  <a:cubicBezTo>
                    <a:pt x="163" y="0"/>
                    <a:pt x="123" y="12"/>
                    <a:pt x="89" y="36"/>
                  </a:cubicBezTo>
                  <a:cubicBezTo>
                    <a:pt x="24" y="71"/>
                    <a:pt x="1" y="172"/>
                    <a:pt x="12" y="249"/>
                  </a:cubicBezTo>
                  <a:cubicBezTo>
                    <a:pt x="24" y="332"/>
                    <a:pt x="72" y="408"/>
                    <a:pt x="131" y="468"/>
                  </a:cubicBezTo>
                  <a:cubicBezTo>
                    <a:pt x="136" y="468"/>
                    <a:pt x="140" y="468"/>
                    <a:pt x="145" y="468"/>
                  </a:cubicBezTo>
                  <a:cubicBezTo>
                    <a:pt x="235" y="468"/>
                    <a:pt x="329" y="416"/>
                    <a:pt x="379" y="337"/>
                  </a:cubicBezTo>
                  <a:cubicBezTo>
                    <a:pt x="432" y="261"/>
                    <a:pt x="426" y="142"/>
                    <a:pt x="355" y="65"/>
                  </a:cubicBezTo>
                  <a:cubicBezTo>
                    <a:pt x="317" y="24"/>
                    <a:pt x="26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8"/>
            <p:cNvSpPr/>
            <p:nvPr/>
          </p:nvSpPr>
          <p:spPr>
            <a:xfrm flipH="1">
              <a:off x="2026972" y="3469794"/>
              <a:ext cx="46994" cy="30386"/>
            </a:xfrm>
            <a:custGeom>
              <a:avLst/>
              <a:gdLst/>
              <a:ahLst/>
              <a:cxnLst/>
              <a:rect l="l" t="t" r="r" b="b"/>
              <a:pathLst>
                <a:path w="515" h="333" extrusionOk="0">
                  <a:moveTo>
                    <a:pt x="320" y="0"/>
                  </a:moveTo>
                  <a:cubicBezTo>
                    <a:pt x="260" y="0"/>
                    <a:pt x="196" y="27"/>
                    <a:pt x="142" y="54"/>
                  </a:cubicBezTo>
                  <a:cubicBezTo>
                    <a:pt x="83" y="84"/>
                    <a:pt x="30" y="119"/>
                    <a:pt x="6" y="172"/>
                  </a:cubicBezTo>
                  <a:cubicBezTo>
                    <a:pt x="0" y="196"/>
                    <a:pt x="0" y="214"/>
                    <a:pt x="0" y="238"/>
                  </a:cubicBezTo>
                  <a:cubicBezTo>
                    <a:pt x="24" y="320"/>
                    <a:pt x="124" y="332"/>
                    <a:pt x="207" y="332"/>
                  </a:cubicBezTo>
                  <a:cubicBezTo>
                    <a:pt x="278" y="332"/>
                    <a:pt x="355" y="326"/>
                    <a:pt x="414" y="291"/>
                  </a:cubicBezTo>
                  <a:cubicBezTo>
                    <a:pt x="473" y="255"/>
                    <a:pt x="515" y="178"/>
                    <a:pt x="503" y="113"/>
                  </a:cubicBezTo>
                  <a:cubicBezTo>
                    <a:pt x="479" y="48"/>
                    <a:pt x="408" y="7"/>
                    <a:pt x="337" y="1"/>
                  </a:cubicBezTo>
                  <a:cubicBezTo>
                    <a:pt x="332" y="0"/>
                    <a:pt x="326"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8"/>
            <p:cNvSpPr/>
            <p:nvPr/>
          </p:nvSpPr>
          <p:spPr>
            <a:xfrm flipH="1">
              <a:off x="2040477" y="3519707"/>
              <a:ext cx="39238" cy="35131"/>
            </a:xfrm>
            <a:custGeom>
              <a:avLst/>
              <a:gdLst/>
              <a:ahLst/>
              <a:cxnLst/>
              <a:rect l="l" t="t" r="r" b="b"/>
              <a:pathLst>
                <a:path w="430" h="385" extrusionOk="0">
                  <a:moveTo>
                    <a:pt x="220" y="1"/>
                  </a:moveTo>
                  <a:cubicBezTo>
                    <a:pt x="126" y="1"/>
                    <a:pt x="33" y="61"/>
                    <a:pt x="16" y="158"/>
                  </a:cubicBezTo>
                  <a:cubicBezTo>
                    <a:pt x="0" y="271"/>
                    <a:pt x="102" y="384"/>
                    <a:pt x="214" y="384"/>
                  </a:cubicBezTo>
                  <a:cubicBezTo>
                    <a:pt x="230" y="384"/>
                    <a:pt x="247" y="382"/>
                    <a:pt x="264" y="377"/>
                  </a:cubicBezTo>
                  <a:cubicBezTo>
                    <a:pt x="329" y="365"/>
                    <a:pt x="382" y="306"/>
                    <a:pt x="400" y="246"/>
                  </a:cubicBezTo>
                  <a:cubicBezTo>
                    <a:pt x="430" y="170"/>
                    <a:pt x="394" y="75"/>
                    <a:pt x="329" y="34"/>
                  </a:cubicBezTo>
                  <a:cubicBezTo>
                    <a:pt x="296" y="11"/>
                    <a:pt x="258"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8"/>
            <p:cNvSpPr/>
            <p:nvPr/>
          </p:nvSpPr>
          <p:spPr>
            <a:xfrm flipH="1">
              <a:off x="2096047" y="3539051"/>
              <a:ext cx="40059" cy="44621"/>
            </a:xfrm>
            <a:custGeom>
              <a:avLst/>
              <a:gdLst/>
              <a:ahLst/>
              <a:cxnLst/>
              <a:rect l="l" t="t" r="r" b="b"/>
              <a:pathLst>
                <a:path w="439" h="489" extrusionOk="0">
                  <a:moveTo>
                    <a:pt x="305" y="0"/>
                  </a:moveTo>
                  <a:cubicBezTo>
                    <a:pt x="267" y="0"/>
                    <a:pt x="230" y="16"/>
                    <a:pt x="202" y="40"/>
                  </a:cubicBezTo>
                  <a:cubicBezTo>
                    <a:pt x="155" y="76"/>
                    <a:pt x="125" y="123"/>
                    <a:pt x="96" y="176"/>
                  </a:cubicBezTo>
                  <a:cubicBezTo>
                    <a:pt x="42" y="253"/>
                    <a:pt x="1" y="366"/>
                    <a:pt x="60" y="443"/>
                  </a:cubicBezTo>
                  <a:cubicBezTo>
                    <a:pt x="86" y="473"/>
                    <a:pt x="129" y="488"/>
                    <a:pt x="172" y="488"/>
                  </a:cubicBezTo>
                  <a:cubicBezTo>
                    <a:pt x="197" y="488"/>
                    <a:pt x="222" y="483"/>
                    <a:pt x="243" y="472"/>
                  </a:cubicBezTo>
                  <a:cubicBezTo>
                    <a:pt x="303" y="443"/>
                    <a:pt x="350" y="389"/>
                    <a:pt x="379" y="330"/>
                  </a:cubicBezTo>
                  <a:cubicBezTo>
                    <a:pt x="409" y="277"/>
                    <a:pt x="439" y="224"/>
                    <a:pt x="439" y="165"/>
                  </a:cubicBezTo>
                  <a:cubicBezTo>
                    <a:pt x="439" y="100"/>
                    <a:pt x="409" y="34"/>
                    <a:pt x="356" y="11"/>
                  </a:cubicBezTo>
                  <a:cubicBezTo>
                    <a:pt x="339" y="3"/>
                    <a:pt x="322"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8"/>
            <p:cNvSpPr/>
            <p:nvPr/>
          </p:nvSpPr>
          <p:spPr>
            <a:xfrm flipH="1">
              <a:off x="2125703" y="3441690"/>
              <a:ext cx="43253" cy="35770"/>
            </a:xfrm>
            <a:custGeom>
              <a:avLst/>
              <a:gdLst/>
              <a:ahLst/>
              <a:cxnLst/>
              <a:rect l="l" t="t" r="r" b="b"/>
              <a:pathLst>
                <a:path w="474" h="392" extrusionOk="0">
                  <a:moveTo>
                    <a:pt x="186" y="0"/>
                  </a:moveTo>
                  <a:cubicBezTo>
                    <a:pt x="179" y="0"/>
                    <a:pt x="172" y="1"/>
                    <a:pt x="166" y="1"/>
                  </a:cubicBezTo>
                  <a:cubicBezTo>
                    <a:pt x="77" y="7"/>
                    <a:pt x="0" y="96"/>
                    <a:pt x="30" y="185"/>
                  </a:cubicBezTo>
                  <a:cubicBezTo>
                    <a:pt x="42" y="226"/>
                    <a:pt x="89" y="268"/>
                    <a:pt x="130" y="297"/>
                  </a:cubicBezTo>
                  <a:cubicBezTo>
                    <a:pt x="237" y="356"/>
                    <a:pt x="355" y="386"/>
                    <a:pt x="473" y="392"/>
                  </a:cubicBezTo>
                  <a:cubicBezTo>
                    <a:pt x="456" y="303"/>
                    <a:pt x="438" y="214"/>
                    <a:pt x="391" y="132"/>
                  </a:cubicBezTo>
                  <a:cubicBezTo>
                    <a:pt x="347" y="66"/>
                    <a:pt x="267"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8"/>
            <p:cNvSpPr/>
            <p:nvPr/>
          </p:nvSpPr>
          <p:spPr>
            <a:xfrm flipH="1">
              <a:off x="2141397" y="3498720"/>
              <a:ext cx="45351" cy="31664"/>
            </a:xfrm>
            <a:custGeom>
              <a:avLst/>
              <a:gdLst/>
              <a:ahLst/>
              <a:cxnLst/>
              <a:rect l="l" t="t" r="r" b="b"/>
              <a:pathLst>
                <a:path w="497" h="347" extrusionOk="0">
                  <a:moveTo>
                    <a:pt x="347" y="1"/>
                  </a:moveTo>
                  <a:cubicBezTo>
                    <a:pt x="312" y="1"/>
                    <a:pt x="276" y="7"/>
                    <a:pt x="243" y="15"/>
                  </a:cubicBezTo>
                  <a:cubicBezTo>
                    <a:pt x="183" y="33"/>
                    <a:pt x="124" y="57"/>
                    <a:pt x="77" y="98"/>
                  </a:cubicBezTo>
                  <a:cubicBezTo>
                    <a:pt x="30" y="139"/>
                    <a:pt x="0" y="210"/>
                    <a:pt x="30" y="269"/>
                  </a:cubicBezTo>
                  <a:cubicBezTo>
                    <a:pt x="53" y="323"/>
                    <a:pt x="112" y="346"/>
                    <a:pt x="172" y="346"/>
                  </a:cubicBezTo>
                  <a:cubicBezTo>
                    <a:pt x="231" y="346"/>
                    <a:pt x="284" y="329"/>
                    <a:pt x="331" y="299"/>
                  </a:cubicBezTo>
                  <a:cubicBezTo>
                    <a:pt x="379" y="275"/>
                    <a:pt x="432" y="240"/>
                    <a:pt x="461" y="193"/>
                  </a:cubicBezTo>
                  <a:cubicBezTo>
                    <a:pt x="491" y="151"/>
                    <a:pt x="497" y="80"/>
                    <a:pt x="461" y="45"/>
                  </a:cubicBezTo>
                  <a:cubicBezTo>
                    <a:pt x="431" y="12"/>
                    <a:pt x="390"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8"/>
            <p:cNvSpPr/>
            <p:nvPr/>
          </p:nvSpPr>
          <p:spPr>
            <a:xfrm flipH="1">
              <a:off x="2095499" y="3153620"/>
              <a:ext cx="45442" cy="37869"/>
            </a:xfrm>
            <a:custGeom>
              <a:avLst/>
              <a:gdLst/>
              <a:ahLst/>
              <a:cxnLst/>
              <a:rect l="l" t="t" r="r" b="b"/>
              <a:pathLst>
                <a:path w="498" h="415" extrusionOk="0">
                  <a:moveTo>
                    <a:pt x="285" y="0"/>
                  </a:moveTo>
                  <a:cubicBezTo>
                    <a:pt x="226" y="0"/>
                    <a:pt x="166" y="27"/>
                    <a:pt x="119" y="65"/>
                  </a:cubicBezTo>
                  <a:cubicBezTo>
                    <a:pt x="54" y="119"/>
                    <a:pt x="24" y="201"/>
                    <a:pt x="1" y="278"/>
                  </a:cubicBezTo>
                  <a:cubicBezTo>
                    <a:pt x="52" y="357"/>
                    <a:pt x="140" y="415"/>
                    <a:pt x="230" y="415"/>
                  </a:cubicBezTo>
                  <a:cubicBezTo>
                    <a:pt x="234" y="415"/>
                    <a:pt x="239" y="415"/>
                    <a:pt x="243" y="414"/>
                  </a:cubicBezTo>
                  <a:cubicBezTo>
                    <a:pt x="344" y="414"/>
                    <a:pt x="438" y="349"/>
                    <a:pt x="468" y="249"/>
                  </a:cubicBezTo>
                  <a:cubicBezTo>
                    <a:pt x="498" y="154"/>
                    <a:pt x="444" y="42"/>
                    <a:pt x="350" y="12"/>
                  </a:cubicBezTo>
                  <a:cubicBezTo>
                    <a:pt x="329" y="4"/>
                    <a:pt x="307"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8"/>
            <p:cNvSpPr/>
            <p:nvPr/>
          </p:nvSpPr>
          <p:spPr>
            <a:xfrm flipH="1">
              <a:off x="2114388" y="3203806"/>
              <a:ext cx="44895" cy="39146"/>
            </a:xfrm>
            <a:custGeom>
              <a:avLst/>
              <a:gdLst/>
              <a:ahLst/>
              <a:cxnLst/>
              <a:rect l="l" t="t" r="r" b="b"/>
              <a:pathLst>
                <a:path w="492" h="429" extrusionOk="0">
                  <a:moveTo>
                    <a:pt x="157" y="1"/>
                  </a:moveTo>
                  <a:cubicBezTo>
                    <a:pt x="144" y="1"/>
                    <a:pt x="131" y="3"/>
                    <a:pt x="119" y="6"/>
                  </a:cubicBezTo>
                  <a:cubicBezTo>
                    <a:pt x="101" y="12"/>
                    <a:pt x="78" y="18"/>
                    <a:pt x="60" y="36"/>
                  </a:cubicBezTo>
                  <a:cubicBezTo>
                    <a:pt x="1" y="101"/>
                    <a:pt x="48" y="195"/>
                    <a:pt x="89" y="261"/>
                  </a:cubicBezTo>
                  <a:cubicBezTo>
                    <a:pt x="131" y="320"/>
                    <a:pt x="178" y="379"/>
                    <a:pt x="237" y="408"/>
                  </a:cubicBezTo>
                  <a:cubicBezTo>
                    <a:pt x="269" y="421"/>
                    <a:pt x="301" y="429"/>
                    <a:pt x="332" y="429"/>
                  </a:cubicBezTo>
                  <a:cubicBezTo>
                    <a:pt x="371" y="429"/>
                    <a:pt x="409" y="417"/>
                    <a:pt x="438" y="391"/>
                  </a:cubicBezTo>
                  <a:cubicBezTo>
                    <a:pt x="492" y="337"/>
                    <a:pt x="486" y="255"/>
                    <a:pt x="456" y="190"/>
                  </a:cubicBezTo>
                  <a:cubicBezTo>
                    <a:pt x="426" y="119"/>
                    <a:pt x="355" y="83"/>
                    <a:pt x="296" y="48"/>
                  </a:cubicBezTo>
                  <a:cubicBezTo>
                    <a:pt x="259" y="24"/>
                    <a:pt x="207" y="1"/>
                    <a:pt x="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8"/>
            <p:cNvSpPr/>
            <p:nvPr/>
          </p:nvSpPr>
          <p:spPr>
            <a:xfrm flipH="1">
              <a:off x="2165669" y="3225797"/>
              <a:ext cx="39511" cy="36226"/>
            </a:xfrm>
            <a:custGeom>
              <a:avLst/>
              <a:gdLst/>
              <a:ahLst/>
              <a:cxnLst/>
              <a:rect l="l" t="t" r="r" b="b"/>
              <a:pathLst>
                <a:path w="433" h="397" extrusionOk="0">
                  <a:moveTo>
                    <a:pt x="224" y="0"/>
                  </a:moveTo>
                  <a:cubicBezTo>
                    <a:pt x="203" y="0"/>
                    <a:pt x="181" y="4"/>
                    <a:pt x="161" y="14"/>
                  </a:cubicBezTo>
                  <a:cubicBezTo>
                    <a:pt x="31" y="67"/>
                    <a:pt x="1" y="256"/>
                    <a:pt x="107" y="345"/>
                  </a:cubicBezTo>
                  <a:cubicBezTo>
                    <a:pt x="148" y="381"/>
                    <a:pt x="199" y="396"/>
                    <a:pt x="247" y="396"/>
                  </a:cubicBezTo>
                  <a:cubicBezTo>
                    <a:pt x="262" y="396"/>
                    <a:pt x="277" y="395"/>
                    <a:pt x="291" y="392"/>
                  </a:cubicBezTo>
                  <a:cubicBezTo>
                    <a:pt x="374" y="368"/>
                    <a:pt x="433" y="298"/>
                    <a:pt x="433" y="215"/>
                  </a:cubicBezTo>
                  <a:cubicBezTo>
                    <a:pt x="433" y="97"/>
                    <a:pt x="328"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8"/>
            <p:cNvSpPr/>
            <p:nvPr/>
          </p:nvSpPr>
          <p:spPr>
            <a:xfrm flipH="1">
              <a:off x="2209377" y="3196689"/>
              <a:ext cx="50826" cy="29291"/>
            </a:xfrm>
            <a:custGeom>
              <a:avLst/>
              <a:gdLst/>
              <a:ahLst/>
              <a:cxnLst/>
              <a:rect l="l" t="t" r="r" b="b"/>
              <a:pathLst>
                <a:path w="557" h="321" extrusionOk="0">
                  <a:moveTo>
                    <a:pt x="337" y="0"/>
                  </a:moveTo>
                  <a:cubicBezTo>
                    <a:pt x="314" y="0"/>
                    <a:pt x="291" y="1"/>
                    <a:pt x="267" y="1"/>
                  </a:cubicBezTo>
                  <a:cubicBezTo>
                    <a:pt x="172" y="1"/>
                    <a:pt x="54" y="25"/>
                    <a:pt x="24" y="114"/>
                  </a:cubicBezTo>
                  <a:cubicBezTo>
                    <a:pt x="1" y="179"/>
                    <a:pt x="42" y="244"/>
                    <a:pt x="95" y="279"/>
                  </a:cubicBezTo>
                  <a:cubicBezTo>
                    <a:pt x="160" y="309"/>
                    <a:pt x="231" y="321"/>
                    <a:pt x="296" y="321"/>
                  </a:cubicBezTo>
                  <a:cubicBezTo>
                    <a:pt x="356" y="321"/>
                    <a:pt x="415" y="309"/>
                    <a:pt x="468" y="279"/>
                  </a:cubicBezTo>
                  <a:cubicBezTo>
                    <a:pt x="515" y="250"/>
                    <a:pt x="557" y="191"/>
                    <a:pt x="545" y="132"/>
                  </a:cubicBezTo>
                  <a:cubicBezTo>
                    <a:pt x="539" y="72"/>
                    <a:pt x="486" y="37"/>
                    <a:pt x="438" y="13"/>
                  </a:cubicBezTo>
                  <a:cubicBezTo>
                    <a:pt x="406" y="3"/>
                    <a:pt x="372"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8"/>
            <p:cNvSpPr/>
            <p:nvPr/>
          </p:nvSpPr>
          <p:spPr>
            <a:xfrm flipH="1">
              <a:off x="2149427" y="3107083"/>
              <a:ext cx="29839" cy="48728"/>
            </a:xfrm>
            <a:custGeom>
              <a:avLst/>
              <a:gdLst/>
              <a:ahLst/>
              <a:cxnLst/>
              <a:rect l="l" t="t" r="r" b="b"/>
              <a:pathLst>
                <a:path w="327" h="534" extrusionOk="0">
                  <a:moveTo>
                    <a:pt x="140" y="1"/>
                  </a:moveTo>
                  <a:cubicBezTo>
                    <a:pt x="101" y="1"/>
                    <a:pt x="62" y="15"/>
                    <a:pt x="36" y="43"/>
                  </a:cubicBezTo>
                  <a:cubicBezTo>
                    <a:pt x="7" y="79"/>
                    <a:pt x="1" y="138"/>
                    <a:pt x="1" y="191"/>
                  </a:cubicBezTo>
                  <a:cubicBezTo>
                    <a:pt x="13" y="315"/>
                    <a:pt x="54" y="433"/>
                    <a:pt x="113" y="534"/>
                  </a:cubicBezTo>
                  <a:cubicBezTo>
                    <a:pt x="178" y="475"/>
                    <a:pt x="243" y="404"/>
                    <a:pt x="279" y="327"/>
                  </a:cubicBezTo>
                  <a:cubicBezTo>
                    <a:pt x="320" y="244"/>
                    <a:pt x="326" y="138"/>
                    <a:pt x="273" y="67"/>
                  </a:cubicBezTo>
                  <a:cubicBezTo>
                    <a:pt x="243" y="24"/>
                    <a:pt x="191"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8"/>
            <p:cNvSpPr/>
            <p:nvPr/>
          </p:nvSpPr>
          <p:spPr>
            <a:xfrm flipH="1">
              <a:off x="2199614" y="3125972"/>
              <a:ext cx="43800" cy="34949"/>
            </a:xfrm>
            <a:custGeom>
              <a:avLst/>
              <a:gdLst/>
              <a:ahLst/>
              <a:cxnLst/>
              <a:rect l="l" t="t" r="r" b="b"/>
              <a:pathLst>
                <a:path w="480" h="383" extrusionOk="0">
                  <a:moveTo>
                    <a:pt x="154" y="1"/>
                  </a:moveTo>
                  <a:cubicBezTo>
                    <a:pt x="106" y="1"/>
                    <a:pt x="56" y="21"/>
                    <a:pt x="30" y="61"/>
                  </a:cubicBezTo>
                  <a:cubicBezTo>
                    <a:pt x="0" y="102"/>
                    <a:pt x="6" y="167"/>
                    <a:pt x="36" y="220"/>
                  </a:cubicBezTo>
                  <a:cubicBezTo>
                    <a:pt x="65" y="274"/>
                    <a:pt x="124" y="309"/>
                    <a:pt x="177" y="339"/>
                  </a:cubicBezTo>
                  <a:cubicBezTo>
                    <a:pt x="212" y="359"/>
                    <a:pt x="256" y="383"/>
                    <a:pt x="300" y="383"/>
                  </a:cubicBezTo>
                  <a:cubicBezTo>
                    <a:pt x="309" y="383"/>
                    <a:pt x="317" y="382"/>
                    <a:pt x="325" y="380"/>
                  </a:cubicBezTo>
                  <a:cubicBezTo>
                    <a:pt x="379" y="380"/>
                    <a:pt x="438" y="351"/>
                    <a:pt x="450" y="303"/>
                  </a:cubicBezTo>
                  <a:cubicBezTo>
                    <a:pt x="479" y="226"/>
                    <a:pt x="414" y="155"/>
                    <a:pt x="361" y="102"/>
                  </a:cubicBezTo>
                  <a:cubicBezTo>
                    <a:pt x="319" y="61"/>
                    <a:pt x="266" y="19"/>
                    <a:pt x="201" y="8"/>
                  </a:cubicBezTo>
                  <a:cubicBezTo>
                    <a:pt x="186" y="3"/>
                    <a:pt x="170" y="1"/>
                    <a:pt x="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8"/>
            <p:cNvSpPr/>
            <p:nvPr/>
          </p:nvSpPr>
          <p:spPr>
            <a:xfrm flipH="1">
              <a:off x="2158096" y="3967643"/>
              <a:ext cx="40606" cy="38599"/>
            </a:xfrm>
            <a:custGeom>
              <a:avLst/>
              <a:gdLst/>
              <a:ahLst/>
              <a:cxnLst/>
              <a:rect l="l" t="t" r="r" b="b"/>
              <a:pathLst>
                <a:path w="445" h="423" extrusionOk="0">
                  <a:moveTo>
                    <a:pt x="240" y="0"/>
                  </a:moveTo>
                  <a:cubicBezTo>
                    <a:pt x="169" y="0"/>
                    <a:pt x="102" y="48"/>
                    <a:pt x="66" y="104"/>
                  </a:cubicBezTo>
                  <a:cubicBezTo>
                    <a:pt x="19" y="169"/>
                    <a:pt x="1" y="252"/>
                    <a:pt x="1" y="335"/>
                  </a:cubicBezTo>
                  <a:cubicBezTo>
                    <a:pt x="54" y="392"/>
                    <a:pt x="130" y="423"/>
                    <a:pt x="210" y="423"/>
                  </a:cubicBezTo>
                  <a:cubicBezTo>
                    <a:pt x="229" y="423"/>
                    <a:pt x="248" y="421"/>
                    <a:pt x="267" y="418"/>
                  </a:cubicBezTo>
                  <a:cubicBezTo>
                    <a:pt x="362" y="394"/>
                    <a:pt x="433" y="305"/>
                    <a:pt x="444" y="211"/>
                  </a:cubicBezTo>
                  <a:cubicBezTo>
                    <a:pt x="444" y="110"/>
                    <a:pt x="368" y="16"/>
                    <a:pt x="273" y="4"/>
                  </a:cubicBezTo>
                  <a:cubicBezTo>
                    <a:pt x="262" y="1"/>
                    <a:pt x="251"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8"/>
            <p:cNvSpPr/>
            <p:nvPr/>
          </p:nvSpPr>
          <p:spPr>
            <a:xfrm flipH="1">
              <a:off x="2162384" y="4023578"/>
              <a:ext cx="47085" cy="35679"/>
            </a:xfrm>
            <a:custGeom>
              <a:avLst/>
              <a:gdLst/>
              <a:ahLst/>
              <a:cxnLst/>
              <a:rect l="l" t="t" r="r" b="b"/>
              <a:pathLst>
                <a:path w="516" h="391" extrusionOk="0">
                  <a:moveTo>
                    <a:pt x="167" y="0"/>
                  </a:moveTo>
                  <a:cubicBezTo>
                    <a:pt x="142" y="0"/>
                    <a:pt x="118" y="5"/>
                    <a:pt x="95" y="18"/>
                  </a:cubicBezTo>
                  <a:cubicBezTo>
                    <a:pt x="72" y="24"/>
                    <a:pt x="60" y="41"/>
                    <a:pt x="42" y="59"/>
                  </a:cubicBezTo>
                  <a:cubicBezTo>
                    <a:pt x="1" y="136"/>
                    <a:pt x="60" y="219"/>
                    <a:pt x="119" y="278"/>
                  </a:cubicBezTo>
                  <a:cubicBezTo>
                    <a:pt x="166" y="325"/>
                    <a:pt x="225" y="372"/>
                    <a:pt x="296" y="384"/>
                  </a:cubicBezTo>
                  <a:cubicBezTo>
                    <a:pt x="311" y="388"/>
                    <a:pt x="326" y="390"/>
                    <a:pt x="341" y="390"/>
                  </a:cubicBezTo>
                  <a:cubicBezTo>
                    <a:pt x="397" y="390"/>
                    <a:pt x="457" y="366"/>
                    <a:pt x="480" y="319"/>
                  </a:cubicBezTo>
                  <a:cubicBezTo>
                    <a:pt x="515" y="260"/>
                    <a:pt x="492" y="177"/>
                    <a:pt x="450" y="130"/>
                  </a:cubicBezTo>
                  <a:cubicBezTo>
                    <a:pt x="403" y="71"/>
                    <a:pt x="338" y="47"/>
                    <a:pt x="273" y="24"/>
                  </a:cubicBezTo>
                  <a:cubicBezTo>
                    <a:pt x="238" y="10"/>
                    <a:pt x="202"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8"/>
            <p:cNvSpPr/>
            <p:nvPr/>
          </p:nvSpPr>
          <p:spPr>
            <a:xfrm flipH="1">
              <a:off x="2208830" y="4053325"/>
              <a:ext cx="39511" cy="35496"/>
            </a:xfrm>
            <a:custGeom>
              <a:avLst/>
              <a:gdLst/>
              <a:ahLst/>
              <a:cxnLst/>
              <a:rect l="l" t="t" r="r" b="b"/>
              <a:pathLst>
                <a:path w="433" h="389" extrusionOk="0">
                  <a:moveTo>
                    <a:pt x="214" y="1"/>
                  </a:moveTo>
                  <a:cubicBezTo>
                    <a:pt x="179" y="1"/>
                    <a:pt x="144" y="9"/>
                    <a:pt x="113" y="29"/>
                  </a:cubicBezTo>
                  <a:cubicBezTo>
                    <a:pt x="1" y="106"/>
                    <a:pt x="19" y="295"/>
                    <a:pt x="131" y="366"/>
                  </a:cubicBezTo>
                  <a:cubicBezTo>
                    <a:pt x="161" y="381"/>
                    <a:pt x="193" y="388"/>
                    <a:pt x="226" y="388"/>
                  </a:cubicBezTo>
                  <a:cubicBezTo>
                    <a:pt x="258" y="388"/>
                    <a:pt x="291" y="381"/>
                    <a:pt x="320" y="366"/>
                  </a:cubicBezTo>
                  <a:cubicBezTo>
                    <a:pt x="397" y="324"/>
                    <a:pt x="433" y="236"/>
                    <a:pt x="415" y="159"/>
                  </a:cubicBezTo>
                  <a:cubicBezTo>
                    <a:pt x="406" y="64"/>
                    <a:pt x="310"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8"/>
            <p:cNvSpPr/>
            <p:nvPr/>
          </p:nvSpPr>
          <p:spPr>
            <a:xfrm flipH="1">
              <a:off x="2259016" y="4034254"/>
              <a:ext cx="49184" cy="31755"/>
            </a:xfrm>
            <a:custGeom>
              <a:avLst/>
              <a:gdLst/>
              <a:ahLst/>
              <a:cxnLst/>
              <a:rect l="l" t="t" r="r" b="b"/>
              <a:pathLst>
                <a:path w="539" h="348" extrusionOk="0">
                  <a:moveTo>
                    <a:pt x="361" y="0"/>
                  </a:moveTo>
                  <a:cubicBezTo>
                    <a:pt x="311" y="0"/>
                    <a:pt x="266" y="15"/>
                    <a:pt x="225" y="25"/>
                  </a:cubicBezTo>
                  <a:cubicBezTo>
                    <a:pt x="125" y="48"/>
                    <a:pt x="18" y="90"/>
                    <a:pt x="6" y="190"/>
                  </a:cubicBezTo>
                  <a:cubicBezTo>
                    <a:pt x="0" y="255"/>
                    <a:pt x="59" y="315"/>
                    <a:pt x="119" y="338"/>
                  </a:cubicBezTo>
                  <a:cubicBezTo>
                    <a:pt x="141" y="344"/>
                    <a:pt x="164" y="347"/>
                    <a:pt x="187" y="347"/>
                  </a:cubicBezTo>
                  <a:cubicBezTo>
                    <a:pt x="230" y="347"/>
                    <a:pt x="273" y="338"/>
                    <a:pt x="320" y="326"/>
                  </a:cubicBezTo>
                  <a:cubicBezTo>
                    <a:pt x="379" y="315"/>
                    <a:pt x="432" y="291"/>
                    <a:pt x="473" y="255"/>
                  </a:cubicBezTo>
                  <a:cubicBezTo>
                    <a:pt x="515" y="220"/>
                    <a:pt x="539" y="149"/>
                    <a:pt x="515" y="102"/>
                  </a:cubicBezTo>
                  <a:cubicBezTo>
                    <a:pt x="497" y="43"/>
                    <a:pt x="444" y="1"/>
                    <a:pt x="385" y="1"/>
                  </a:cubicBezTo>
                  <a:cubicBezTo>
                    <a:pt x="377" y="0"/>
                    <a:pt x="369"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8"/>
            <p:cNvSpPr/>
            <p:nvPr/>
          </p:nvSpPr>
          <p:spPr>
            <a:xfrm flipH="1">
              <a:off x="2218502" y="3933425"/>
              <a:ext cx="31390" cy="48089"/>
            </a:xfrm>
            <a:custGeom>
              <a:avLst/>
              <a:gdLst/>
              <a:ahLst/>
              <a:cxnLst/>
              <a:rect l="l" t="t" r="r" b="b"/>
              <a:pathLst>
                <a:path w="344" h="527" extrusionOk="0">
                  <a:moveTo>
                    <a:pt x="151" y="1"/>
                  </a:moveTo>
                  <a:cubicBezTo>
                    <a:pt x="97" y="1"/>
                    <a:pt x="43" y="25"/>
                    <a:pt x="18" y="71"/>
                  </a:cubicBezTo>
                  <a:cubicBezTo>
                    <a:pt x="0" y="119"/>
                    <a:pt x="6" y="178"/>
                    <a:pt x="18" y="219"/>
                  </a:cubicBezTo>
                  <a:cubicBezTo>
                    <a:pt x="47" y="331"/>
                    <a:pt x="107" y="444"/>
                    <a:pt x="195" y="527"/>
                  </a:cubicBezTo>
                  <a:cubicBezTo>
                    <a:pt x="248" y="450"/>
                    <a:pt x="302" y="379"/>
                    <a:pt x="325" y="290"/>
                  </a:cubicBezTo>
                  <a:cubicBezTo>
                    <a:pt x="343" y="201"/>
                    <a:pt x="331" y="95"/>
                    <a:pt x="254" y="36"/>
                  </a:cubicBezTo>
                  <a:cubicBezTo>
                    <a:pt x="226" y="12"/>
                    <a:pt x="188"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8"/>
            <p:cNvSpPr/>
            <p:nvPr/>
          </p:nvSpPr>
          <p:spPr>
            <a:xfrm flipH="1">
              <a:off x="2263853" y="3966365"/>
              <a:ext cx="44347" cy="30751"/>
            </a:xfrm>
            <a:custGeom>
              <a:avLst/>
              <a:gdLst/>
              <a:ahLst/>
              <a:cxnLst/>
              <a:rect l="l" t="t" r="r" b="b"/>
              <a:pathLst>
                <a:path w="486" h="337" extrusionOk="0">
                  <a:moveTo>
                    <a:pt x="172" y="0"/>
                  </a:moveTo>
                  <a:cubicBezTo>
                    <a:pt x="113" y="0"/>
                    <a:pt x="36" y="30"/>
                    <a:pt x="24" y="89"/>
                  </a:cubicBezTo>
                  <a:cubicBezTo>
                    <a:pt x="0" y="142"/>
                    <a:pt x="30" y="207"/>
                    <a:pt x="65" y="242"/>
                  </a:cubicBezTo>
                  <a:cubicBezTo>
                    <a:pt x="107" y="284"/>
                    <a:pt x="166" y="302"/>
                    <a:pt x="213" y="319"/>
                  </a:cubicBezTo>
                  <a:cubicBezTo>
                    <a:pt x="251" y="328"/>
                    <a:pt x="289" y="336"/>
                    <a:pt x="326" y="336"/>
                  </a:cubicBezTo>
                  <a:cubicBezTo>
                    <a:pt x="342" y="336"/>
                    <a:pt x="357" y="335"/>
                    <a:pt x="373" y="331"/>
                  </a:cubicBezTo>
                  <a:cubicBezTo>
                    <a:pt x="420" y="319"/>
                    <a:pt x="473" y="284"/>
                    <a:pt x="479" y="231"/>
                  </a:cubicBezTo>
                  <a:cubicBezTo>
                    <a:pt x="485" y="154"/>
                    <a:pt x="414" y="95"/>
                    <a:pt x="349" y="59"/>
                  </a:cubicBezTo>
                  <a:cubicBezTo>
                    <a:pt x="296" y="30"/>
                    <a:pt x="237"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8"/>
            <p:cNvSpPr/>
            <p:nvPr/>
          </p:nvSpPr>
          <p:spPr>
            <a:xfrm flipH="1">
              <a:off x="2457026" y="3018664"/>
              <a:ext cx="41154" cy="24181"/>
            </a:xfrm>
            <a:custGeom>
              <a:avLst/>
              <a:gdLst/>
              <a:ahLst/>
              <a:cxnLst/>
              <a:rect l="l" t="t" r="r" b="b"/>
              <a:pathLst>
                <a:path w="451" h="265" extrusionOk="0">
                  <a:moveTo>
                    <a:pt x="450" y="1"/>
                  </a:moveTo>
                  <a:lnTo>
                    <a:pt x="450" y="1"/>
                  </a:lnTo>
                  <a:cubicBezTo>
                    <a:pt x="302" y="42"/>
                    <a:pt x="154" y="95"/>
                    <a:pt x="6" y="149"/>
                  </a:cubicBezTo>
                  <a:lnTo>
                    <a:pt x="6" y="172"/>
                  </a:lnTo>
                  <a:cubicBezTo>
                    <a:pt x="1" y="184"/>
                    <a:pt x="12" y="208"/>
                    <a:pt x="30" y="231"/>
                  </a:cubicBezTo>
                  <a:cubicBezTo>
                    <a:pt x="49" y="255"/>
                    <a:pt x="78" y="265"/>
                    <a:pt x="110" y="265"/>
                  </a:cubicBezTo>
                  <a:cubicBezTo>
                    <a:pt x="158" y="265"/>
                    <a:pt x="213" y="244"/>
                    <a:pt x="255" y="220"/>
                  </a:cubicBezTo>
                  <a:cubicBezTo>
                    <a:pt x="314" y="184"/>
                    <a:pt x="385" y="149"/>
                    <a:pt x="420" y="89"/>
                  </a:cubicBezTo>
                  <a:cubicBezTo>
                    <a:pt x="432" y="60"/>
                    <a:pt x="450" y="30"/>
                    <a:pt x="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8"/>
            <p:cNvSpPr/>
            <p:nvPr/>
          </p:nvSpPr>
          <p:spPr>
            <a:xfrm flipH="1">
              <a:off x="2443612" y="3054798"/>
              <a:ext cx="39876" cy="35496"/>
            </a:xfrm>
            <a:custGeom>
              <a:avLst/>
              <a:gdLst/>
              <a:ahLst/>
              <a:cxnLst/>
              <a:rect l="l" t="t" r="r" b="b"/>
              <a:pathLst>
                <a:path w="437" h="389" extrusionOk="0">
                  <a:moveTo>
                    <a:pt x="238" y="0"/>
                  </a:moveTo>
                  <a:cubicBezTo>
                    <a:pt x="108" y="0"/>
                    <a:pt x="1" y="136"/>
                    <a:pt x="35" y="255"/>
                  </a:cubicBezTo>
                  <a:cubicBezTo>
                    <a:pt x="66" y="337"/>
                    <a:pt x="156" y="388"/>
                    <a:pt x="241" y="388"/>
                  </a:cubicBezTo>
                  <a:cubicBezTo>
                    <a:pt x="285" y="388"/>
                    <a:pt x="328" y="374"/>
                    <a:pt x="360" y="344"/>
                  </a:cubicBezTo>
                  <a:cubicBezTo>
                    <a:pt x="413" y="297"/>
                    <a:pt x="437" y="226"/>
                    <a:pt x="419" y="161"/>
                  </a:cubicBezTo>
                  <a:cubicBezTo>
                    <a:pt x="407" y="78"/>
                    <a:pt x="330" y="13"/>
                    <a:pt x="254" y="1"/>
                  </a:cubicBezTo>
                  <a:cubicBezTo>
                    <a:pt x="248" y="1"/>
                    <a:pt x="243"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8"/>
            <p:cNvSpPr/>
            <p:nvPr/>
          </p:nvSpPr>
          <p:spPr>
            <a:xfrm flipH="1">
              <a:off x="2484583" y="3096407"/>
              <a:ext cx="30842" cy="47267"/>
            </a:xfrm>
            <a:custGeom>
              <a:avLst/>
              <a:gdLst/>
              <a:ahLst/>
              <a:cxnLst/>
              <a:rect l="l" t="t" r="r" b="b"/>
              <a:pathLst>
                <a:path w="338" h="518" extrusionOk="0">
                  <a:moveTo>
                    <a:pt x="166" y="0"/>
                  </a:moveTo>
                  <a:cubicBezTo>
                    <a:pt x="107" y="0"/>
                    <a:pt x="59" y="42"/>
                    <a:pt x="42" y="95"/>
                  </a:cubicBezTo>
                  <a:cubicBezTo>
                    <a:pt x="18" y="148"/>
                    <a:pt x="12" y="207"/>
                    <a:pt x="12" y="255"/>
                  </a:cubicBezTo>
                  <a:cubicBezTo>
                    <a:pt x="0" y="355"/>
                    <a:pt x="18" y="474"/>
                    <a:pt x="101" y="509"/>
                  </a:cubicBezTo>
                  <a:cubicBezTo>
                    <a:pt x="115" y="515"/>
                    <a:pt x="130" y="517"/>
                    <a:pt x="145" y="517"/>
                  </a:cubicBezTo>
                  <a:cubicBezTo>
                    <a:pt x="192" y="517"/>
                    <a:pt x="242" y="490"/>
                    <a:pt x="278" y="450"/>
                  </a:cubicBezTo>
                  <a:cubicBezTo>
                    <a:pt x="320" y="397"/>
                    <a:pt x="326" y="326"/>
                    <a:pt x="326" y="267"/>
                  </a:cubicBezTo>
                  <a:cubicBezTo>
                    <a:pt x="337" y="207"/>
                    <a:pt x="326" y="148"/>
                    <a:pt x="308" y="95"/>
                  </a:cubicBezTo>
                  <a:cubicBezTo>
                    <a:pt x="284" y="42"/>
                    <a:pt x="225"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8"/>
            <p:cNvSpPr/>
            <p:nvPr/>
          </p:nvSpPr>
          <p:spPr>
            <a:xfrm flipH="1">
              <a:off x="2547179" y="3081078"/>
              <a:ext cx="37321" cy="39511"/>
            </a:xfrm>
            <a:custGeom>
              <a:avLst/>
              <a:gdLst/>
              <a:ahLst/>
              <a:cxnLst/>
              <a:rect l="l" t="t" r="r" b="b"/>
              <a:pathLst>
                <a:path w="409" h="433" extrusionOk="0">
                  <a:moveTo>
                    <a:pt x="297" y="0"/>
                  </a:moveTo>
                  <a:cubicBezTo>
                    <a:pt x="240" y="0"/>
                    <a:pt x="178" y="43"/>
                    <a:pt x="130" y="86"/>
                  </a:cubicBezTo>
                  <a:cubicBezTo>
                    <a:pt x="89" y="127"/>
                    <a:pt x="42" y="174"/>
                    <a:pt x="18" y="233"/>
                  </a:cubicBezTo>
                  <a:cubicBezTo>
                    <a:pt x="0" y="293"/>
                    <a:pt x="12" y="364"/>
                    <a:pt x="59" y="405"/>
                  </a:cubicBezTo>
                  <a:cubicBezTo>
                    <a:pt x="84" y="424"/>
                    <a:pt x="115" y="432"/>
                    <a:pt x="146" y="432"/>
                  </a:cubicBezTo>
                  <a:cubicBezTo>
                    <a:pt x="175" y="432"/>
                    <a:pt x="202" y="425"/>
                    <a:pt x="225" y="411"/>
                  </a:cubicBezTo>
                  <a:cubicBezTo>
                    <a:pt x="278" y="381"/>
                    <a:pt x="314" y="334"/>
                    <a:pt x="343" y="293"/>
                  </a:cubicBezTo>
                  <a:cubicBezTo>
                    <a:pt x="373" y="245"/>
                    <a:pt x="402" y="198"/>
                    <a:pt x="402" y="145"/>
                  </a:cubicBezTo>
                  <a:cubicBezTo>
                    <a:pt x="408" y="92"/>
                    <a:pt x="385" y="32"/>
                    <a:pt x="337" y="9"/>
                  </a:cubicBezTo>
                  <a:cubicBezTo>
                    <a:pt x="325" y="3"/>
                    <a:pt x="31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8"/>
            <p:cNvSpPr/>
            <p:nvPr/>
          </p:nvSpPr>
          <p:spPr>
            <a:xfrm flipH="1">
              <a:off x="1814911" y="3191762"/>
              <a:ext cx="47541" cy="35861"/>
            </a:xfrm>
            <a:custGeom>
              <a:avLst/>
              <a:gdLst/>
              <a:ahLst/>
              <a:cxnLst/>
              <a:rect l="l" t="t" r="r" b="b"/>
              <a:pathLst>
                <a:path w="521" h="393" extrusionOk="0">
                  <a:moveTo>
                    <a:pt x="360" y="1"/>
                  </a:moveTo>
                  <a:cubicBezTo>
                    <a:pt x="352" y="1"/>
                    <a:pt x="345" y="1"/>
                    <a:pt x="338" y="2"/>
                  </a:cubicBezTo>
                  <a:cubicBezTo>
                    <a:pt x="278" y="8"/>
                    <a:pt x="231" y="38"/>
                    <a:pt x="178" y="67"/>
                  </a:cubicBezTo>
                  <a:cubicBezTo>
                    <a:pt x="101" y="115"/>
                    <a:pt x="0" y="186"/>
                    <a:pt x="18" y="286"/>
                  </a:cubicBezTo>
                  <a:cubicBezTo>
                    <a:pt x="30" y="351"/>
                    <a:pt x="101" y="393"/>
                    <a:pt x="166" y="393"/>
                  </a:cubicBezTo>
                  <a:cubicBezTo>
                    <a:pt x="231" y="393"/>
                    <a:pt x="296" y="375"/>
                    <a:pt x="349" y="333"/>
                  </a:cubicBezTo>
                  <a:cubicBezTo>
                    <a:pt x="403" y="304"/>
                    <a:pt x="456" y="268"/>
                    <a:pt x="485" y="227"/>
                  </a:cubicBezTo>
                  <a:cubicBezTo>
                    <a:pt x="515" y="174"/>
                    <a:pt x="521" y="109"/>
                    <a:pt x="485" y="61"/>
                  </a:cubicBezTo>
                  <a:cubicBezTo>
                    <a:pt x="460" y="16"/>
                    <a:pt x="405"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8"/>
            <p:cNvSpPr/>
            <p:nvPr/>
          </p:nvSpPr>
          <p:spPr>
            <a:xfrm flipH="1">
              <a:off x="1835898" y="3129622"/>
              <a:ext cx="45442" cy="28926"/>
            </a:xfrm>
            <a:custGeom>
              <a:avLst/>
              <a:gdLst/>
              <a:ahLst/>
              <a:cxnLst/>
              <a:rect l="l" t="t" r="r" b="b"/>
              <a:pathLst>
                <a:path w="498" h="317" extrusionOk="0">
                  <a:moveTo>
                    <a:pt x="200" y="0"/>
                  </a:moveTo>
                  <a:cubicBezTo>
                    <a:pt x="178" y="0"/>
                    <a:pt x="157" y="3"/>
                    <a:pt x="136" y="9"/>
                  </a:cubicBezTo>
                  <a:cubicBezTo>
                    <a:pt x="77" y="27"/>
                    <a:pt x="18" y="80"/>
                    <a:pt x="12" y="139"/>
                  </a:cubicBezTo>
                  <a:cubicBezTo>
                    <a:pt x="0" y="198"/>
                    <a:pt x="48" y="246"/>
                    <a:pt x="89" y="275"/>
                  </a:cubicBezTo>
                  <a:cubicBezTo>
                    <a:pt x="142" y="305"/>
                    <a:pt x="202" y="317"/>
                    <a:pt x="255" y="317"/>
                  </a:cubicBezTo>
                  <a:cubicBezTo>
                    <a:pt x="320" y="317"/>
                    <a:pt x="373" y="317"/>
                    <a:pt x="414" y="287"/>
                  </a:cubicBezTo>
                  <a:cubicBezTo>
                    <a:pt x="462" y="263"/>
                    <a:pt x="497" y="210"/>
                    <a:pt x="491" y="151"/>
                  </a:cubicBezTo>
                  <a:cubicBezTo>
                    <a:pt x="485" y="80"/>
                    <a:pt x="397" y="39"/>
                    <a:pt x="320" y="21"/>
                  </a:cubicBezTo>
                  <a:cubicBezTo>
                    <a:pt x="281" y="9"/>
                    <a:pt x="24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8"/>
            <p:cNvSpPr/>
            <p:nvPr/>
          </p:nvSpPr>
          <p:spPr>
            <a:xfrm flipH="1">
              <a:off x="2087926" y="3025873"/>
              <a:ext cx="41701" cy="38964"/>
            </a:xfrm>
            <a:custGeom>
              <a:avLst/>
              <a:gdLst/>
              <a:ahLst/>
              <a:cxnLst/>
              <a:rect l="l" t="t" r="r" b="b"/>
              <a:pathLst>
                <a:path w="457" h="427" extrusionOk="0">
                  <a:moveTo>
                    <a:pt x="239" y="0"/>
                  </a:moveTo>
                  <a:cubicBezTo>
                    <a:pt x="222" y="0"/>
                    <a:pt x="206" y="2"/>
                    <a:pt x="190" y="5"/>
                  </a:cubicBezTo>
                  <a:cubicBezTo>
                    <a:pt x="90" y="22"/>
                    <a:pt x="13" y="105"/>
                    <a:pt x="1" y="200"/>
                  </a:cubicBezTo>
                  <a:cubicBezTo>
                    <a:pt x="1" y="306"/>
                    <a:pt x="72" y="407"/>
                    <a:pt x="167" y="424"/>
                  </a:cubicBezTo>
                  <a:cubicBezTo>
                    <a:pt x="176" y="426"/>
                    <a:pt x="185" y="426"/>
                    <a:pt x="195" y="426"/>
                  </a:cubicBezTo>
                  <a:cubicBezTo>
                    <a:pt x="267" y="426"/>
                    <a:pt x="332" y="387"/>
                    <a:pt x="379" y="330"/>
                  </a:cubicBezTo>
                  <a:cubicBezTo>
                    <a:pt x="433" y="259"/>
                    <a:pt x="456" y="182"/>
                    <a:pt x="456" y="99"/>
                  </a:cubicBezTo>
                  <a:cubicBezTo>
                    <a:pt x="397" y="35"/>
                    <a:pt x="318"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8"/>
            <p:cNvSpPr/>
            <p:nvPr/>
          </p:nvSpPr>
          <p:spPr>
            <a:xfrm flipH="1">
              <a:off x="2038834" y="3052152"/>
              <a:ext cx="30295" cy="48454"/>
            </a:xfrm>
            <a:custGeom>
              <a:avLst/>
              <a:gdLst/>
              <a:ahLst/>
              <a:cxnLst/>
              <a:rect l="l" t="t" r="r" b="b"/>
              <a:pathLst>
                <a:path w="332" h="531" extrusionOk="0">
                  <a:moveTo>
                    <a:pt x="154" y="0"/>
                  </a:moveTo>
                  <a:cubicBezTo>
                    <a:pt x="101" y="77"/>
                    <a:pt x="48" y="148"/>
                    <a:pt x="18" y="237"/>
                  </a:cubicBezTo>
                  <a:cubicBezTo>
                    <a:pt x="0" y="326"/>
                    <a:pt x="12" y="432"/>
                    <a:pt x="71" y="491"/>
                  </a:cubicBezTo>
                  <a:cubicBezTo>
                    <a:pt x="100" y="517"/>
                    <a:pt x="141" y="531"/>
                    <a:pt x="181" y="531"/>
                  </a:cubicBezTo>
                  <a:cubicBezTo>
                    <a:pt x="233" y="531"/>
                    <a:pt x="285" y="508"/>
                    <a:pt x="308" y="462"/>
                  </a:cubicBezTo>
                  <a:cubicBezTo>
                    <a:pt x="331" y="414"/>
                    <a:pt x="331" y="355"/>
                    <a:pt x="314" y="314"/>
                  </a:cubicBezTo>
                  <a:cubicBezTo>
                    <a:pt x="284" y="196"/>
                    <a:pt x="237" y="89"/>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8"/>
            <p:cNvSpPr/>
            <p:nvPr/>
          </p:nvSpPr>
          <p:spPr>
            <a:xfrm flipH="1">
              <a:off x="1979431" y="3038556"/>
              <a:ext cx="45442" cy="32120"/>
            </a:xfrm>
            <a:custGeom>
              <a:avLst/>
              <a:gdLst/>
              <a:ahLst/>
              <a:cxnLst/>
              <a:rect l="l" t="t" r="r" b="b"/>
              <a:pathLst>
                <a:path w="498" h="352" extrusionOk="0">
                  <a:moveTo>
                    <a:pt x="146" y="0"/>
                  </a:moveTo>
                  <a:cubicBezTo>
                    <a:pt x="139" y="0"/>
                    <a:pt x="132" y="1"/>
                    <a:pt x="124" y="2"/>
                  </a:cubicBezTo>
                  <a:cubicBezTo>
                    <a:pt x="77" y="13"/>
                    <a:pt x="24" y="55"/>
                    <a:pt x="18" y="108"/>
                  </a:cubicBezTo>
                  <a:cubicBezTo>
                    <a:pt x="0" y="179"/>
                    <a:pt x="77" y="250"/>
                    <a:pt x="142" y="285"/>
                  </a:cubicBezTo>
                  <a:cubicBezTo>
                    <a:pt x="195" y="315"/>
                    <a:pt x="255" y="345"/>
                    <a:pt x="320" y="351"/>
                  </a:cubicBezTo>
                  <a:cubicBezTo>
                    <a:pt x="324" y="351"/>
                    <a:pt x="329" y="351"/>
                    <a:pt x="334" y="351"/>
                  </a:cubicBezTo>
                  <a:cubicBezTo>
                    <a:pt x="394" y="351"/>
                    <a:pt x="451" y="317"/>
                    <a:pt x="473" y="262"/>
                  </a:cubicBezTo>
                  <a:cubicBezTo>
                    <a:pt x="497" y="209"/>
                    <a:pt x="473" y="144"/>
                    <a:pt x="438" y="108"/>
                  </a:cubicBezTo>
                  <a:cubicBezTo>
                    <a:pt x="391" y="61"/>
                    <a:pt x="343" y="43"/>
                    <a:pt x="284" y="25"/>
                  </a:cubicBezTo>
                  <a:cubicBezTo>
                    <a:pt x="238" y="15"/>
                    <a:pt x="192"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48"/>
          <p:cNvSpPr/>
          <p:nvPr/>
        </p:nvSpPr>
        <p:spPr>
          <a:xfrm flipH="1">
            <a:off x="2355502" y="3745899"/>
            <a:ext cx="30581" cy="11143"/>
          </a:xfrm>
          <a:custGeom>
            <a:avLst/>
            <a:gdLst/>
            <a:ahLst/>
            <a:cxnLst/>
            <a:rect l="l" t="t" r="r" b="b"/>
            <a:pathLst>
              <a:path w="451" h="183" extrusionOk="0">
                <a:moveTo>
                  <a:pt x="19" y="0"/>
                </a:moveTo>
                <a:lnTo>
                  <a:pt x="19" y="0"/>
                </a:lnTo>
                <a:cubicBezTo>
                  <a:pt x="1" y="30"/>
                  <a:pt x="1" y="65"/>
                  <a:pt x="25" y="95"/>
                </a:cubicBezTo>
                <a:cubicBezTo>
                  <a:pt x="48" y="124"/>
                  <a:pt x="90" y="148"/>
                  <a:pt x="125" y="154"/>
                </a:cubicBezTo>
                <a:cubicBezTo>
                  <a:pt x="170" y="171"/>
                  <a:pt x="221" y="183"/>
                  <a:pt x="270" y="183"/>
                </a:cubicBezTo>
                <a:cubicBezTo>
                  <a:pt x="336" y="183"/>
                  <a:pt x="398" y="161"/>
                  <a:pt x="433" y="107"/>
                </a:cubicBezTo>
                <a:cubicBezTo>
                  <a:pt x="445" y="83"/>
                  <a:pt x="450" y="53"/>
                  <a:pt x="445" y="24"/>
                </a:cubicBezTo>
                <a:lnTo>
                  <a:pt x="433" y="24"/>
                </a:lnTo>
                <a:cubicBezTo>
                  <a:pt x="291" y="24"/>
                  <a:pt x="155" y="18"/>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8"/>
          <p:cNvSpPr/>
          <p:nvPr/>
        </p:nvSpPr>
        <p:spPr>
          <a:xfrm flipH="1">
            <a:off x="1968523" y="3753450"/>
            <a:ext cx="354974" cy="230899"/>
          </a:xfrm>
          <a:custGeom>
            <a:avLst/>
            <a:gdLst/>
            <a:ahLst/>
            <a:cxnLst/>
            <a:rect l="l" t="t" r="r" b="b"/>
            <a:pathLst>
              <a:path w="5235" h="3792" extrusionOk="0">
                <a:moveTo>
                  <a:pt x="266" y="1"/>
                </a:moveTo>
                <a:cubicBezTo>
                  <a:pt x="159" y="1"/>
                  <a:pt x="60" y="30"/>
                  <a:pt x="1" y="113"/>
                </a:cubicBezTo>
                <a:cubicBezTo>
                  <a:pt x="551" y="219"/>
                  <a:pt x="1030" y="550"/>
                  <a:pt x="1420" y="941"/>
                </a:cubicBezTo>
                <a:cubicBezTo>
                  <a:pt x="1816" y="1331"/>
                  <a:pt x="2130" y="1792"/>
                  <a:pt x="2473" y="2236"/>
                </a:cubicBezTo>
                <a:cubicBezTo>
                  <a:pt x="2810" y="2680"/>
                  <a:pt x="3182" y="3105"/>
                  <a:pt x="3650" y="3401"/>
                </a:cubicBezTo>
                <a:cubicBezTo>
                  <a:pt x="4006" y="3639"/>
                  <a:pt x="4433" y="3792"/>
                  <a:pt x="4860" y="3792"/>
                </a:cubicBezTo>
                <a:cubicBezTo>
                  <a:pt x="4985" y="3792"/>
                  <a:pt x="5111" y="3778"/>
                  <a:pt x="5235" y="3750"/>
                </a:cubicBezTo>
                <a:cubicBezTo>
                  <a:pt x="5229" y="3602"/>
                  <a:pt x="5223" y="3454"/>
                  <a:pt x="5217" y="3301"/>
                </a:cubicBezTo>
                <a:cubicBezTo>
                  <a:pt x="5197" y="3302"/>
                  <a:pt x="5177" y="3302"/>
                  <a:pt x="5157" y="3302"/>
                </a:cubicBezTo>
                <a:cubicBezTo>
                  <a:pt x="4749" y="3302"/>
                  <a:pt x="4379" y="3075"/>
                  <a:pt x="4052" y="2810"/>
                </a:cubicBezTo>
                <a:cubicBezTo>
                  <a:pt x="3460" y="2337"/>
                  <a:pt x="2958" y="1763"/>
                  <a:pt x="2408" y="1242"/>
                </a:cubicBezTo>
                <a:cubicBezTo>
                  <a:pt x="1858" y="734"/>
                  <a:pt x="1243" y="255"/>
                  <a:pt x="515" y="42"/>
                </a:cubicBezTo>
                <a:cubicBezTo>
                  <a:pt x="437" y="19"/>
                  <a:pt x="349" y="1"/>
                  <a:pt x="2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8"/>
          <p:cNvSpPr/>
          <p:nvPr/>
        </p:nvSpPr>
        <p:spPr>
          <a:xfrm flipH="1">
            <a:off x="2103657" y="3917304"/>
            <a:ext cx="610813" cy="563304"/>
          </a:xfrm>
          <a:custGeom>
            <a:avLst/>
            <a:gdLst/>
            <a:ahLst/>
            <a:cxnLst/>
            <a:rect l="l" t="t" r="r" b="b"/>
            <a:pathLst>
              <a:path w="9008" h="9251" extrusionOk="0">
                <a:moveTo>
                  <a:pt x="2319" y="0"/>
                </a:moveTo>
                <a:cubicBezTo>
                  <a:pt x="2277" y="172"/>
                  <a:pt x="2277" y="349"/>
                  <a:pt x="2307" y="527"/>
                </a:cubicBezTo>
                <a:cubicBezTo>
                  <a:pt x="2124" y="669"/>
                  <a:pt x="1993" y="852"/>
                  <a:pt x="1893" y="1065"/>
                </a:cubicBezTo>
                <a:cubicBezTo>
                  <a:pt x="1822" y="1000"/>
                  <a:pt x="1757" y="923"/>
                  <a:pt x="1698" y="846"/>
                </a:cubicBezTo>
                <a:lnTo>
                  <a:pt x="1639" y="888"/>
                </a:lnTo>
                <a:cubicBezTo>
                  <a:pt x="1710" y="976"/>
                  <a:pt x="1786" y="1059"/>
                  <a:pt x="1863" y="1130"/>
                </a:cubicBezTo>
                <a:cubicBezTo>
                  <a:pt x="1704" y="1526"/>
                  <a:pt x="1668" y="1982"/>
                  <a:pt x="1627" y="2331"/>
                </a:cubicBezTo>
                <a:cubicBezTo>
                  <a:pt x="1443" y="4347"/>
                  <a:pt x="1047" y="6334"/>
                  <a:pt x="444" y="8274"/>
                </a:cubicBezTo>
                <a:lnTo>
                  <a:pt x="397" y="8268"/>
                </a:lnTo>
                <a:lnTo>
                  <a:pt x="379" y="8339"/>
                </a:lnTo>
                <a:lnTo>
                  <a:pt x="426" y="8345"/>
                </a:lnTo>
                <a:cubicBezTo>
                  <a:pt x="385" y="8458"/>
                  <a:pt x="349" y="8570"/>
                  <a:pt x="320" y="8682"/>
                </a:cubicBezTo>
                <a:lnTo>
                  <a:pt x="18" y="8605"/>
                </a:lnTo>
                <a:lnTo>
                  <a:pt x="0" y="8682"/>
                </a:lnTo>
                <a:lnTo>
                  <a:pt x="296" y="8753"/>
                </a:lnTo>
                <a:cubicBezTo>
                  <a:pt x="249" y="8907"/>
                  <a:pt x="195" y="9073"/>
                  <a:pt x="136" y="9226"/>
                </a:cubicBezTo>
                <a:lnTo>
                  <a:pt x="201" y="9250"/>
                </a:lnTo>
                <a:cubicBezTo>
                  <a:pt x="255" y="9096"/>
                  <a:pt x="314" y="8931"/>
                  <a:pt x="367" y="8771"/>
                </a:cubicBezTo>
                <a:lnTo>
                  <a:pt x="456" y="8789"/>
                </a:lnTo>
                <a:lnTo>
                  <a:pt x="468" y="8718"/>
                </a:lnTo>
                <a:lnTo>
                  <a:pt x="385" y="8694"/>
                </a:lnTo>
                <a:lnTo>
                  <a:pt x="497" y="8363"/>
                </a:lnTo>
                <a:lnTo>
                  <a:pt x="592" y="8375"/>
                </a:lnTo>
                <a:lnTo>
                  <a:pt x="609" y="8304"/>
                </a:lnTo>
                <a:lnTo>
                  <a:pt x="521" y="8286"/>
                </a:lnTo>
                <a:cubicBezTo>
                  <a:pt x="1118" y="6352"/>
                  <a:pt x="1520" y="4353"/>
                  <a:pt x="1704" y="2336"/>
                </a:cubicBezTo>
                <a:cubicBezTo>
                  <a:pt x="1739" y="1922"/>
                  <a:pt x="1792" y="1514"/>
                  <a:pt x="1917" y="1183"/>
                </a:cubicBezTo>
                <a:cubicBezTo>
                  <a:pt x="1970" y="1236"/>
                  <a:pt x="2023" y="1278"/>
                  <a:pt x="2082" y="1325"/>
                </a:cubicBezTo>
                <a:lnTo>
                  <a:pt x="2124" y="1266"/>
                </a:lnTo>
                <a:lnTo>
                  <a:pt x="1946" y="1112"/>
                </a:lnTo>
                <a:cubicBezTo>
                  <a:pt x="2035" y="905"/>
                  <a:pt x="2153" y="734"/>
                  <a:pt x="2325" y="604"/>
                </a:cubicBezTo>
                <a:cubicBezTo>
                  <a:pt x="2384" y="822"/>
                  <a:pt x="2496" y="1035"/>
                  <a:pt x="2656" y="1201"/>
                </a:cubicBezTo>
                <a:lnTo>
                  <a:pt x="2709" y="1148"/>
                </a:lnTo>
                <a:cubicBezTo>
                  <a:pt x="2543" y="982"/>
                  <a:pt x="2437" y="775"/>
                  <a:pt x="2384" y="556"/>
                </a:cubicBezTo>
                <a:cubicBezTo>
                  <a:pt x="2390" y="550"/>
                  <a:pt x="2396" y="539"/>
                  <a:pt x="2407" y="539"/>
                </a:cubicBezTo>
                <a:cubicBezTo>
                  <a:pt x="2670" y="372"/>
                  <a:pt x="2981" y="332"/>
                  <a:pt x="3324" y="332"/>
                </a:cubicBezTo>
                <a:cubicBezTo>
                  <a:pt x="3444" y="332"/>
                  <a:pt x="3569" y="337"/>
                  <a:pt x="3697" y="343"/>
                </a:cubicBezTo>
                <a:lnTo>
                  <a:pt x="7145" y="527"/>
                </a:lnTo>
                <a:cubicBezTo>
                  <a:pt x="7305" y="535"/>
                  <a:pt x="7473" y="544"/>
                  <a:pt x="7644" y="544"/>
                </a:cubicBezTo>
                <a:cubicBezTo>
                  <a:pt x="7958" y="544"/>
                  <a:pt x="8281" y="513"/>
                  <a:pt x="8576" y="391"/>
                </a:cubicBezTo>
                <a:cubicBezTo>
                  <a:pt x="8741" y="326"/>
                  <a:pt x="8883" y="237"/>
                  <a:pt x="9008" y="136"/>
                </a:cubicBezTo>
                <a:cubicBezTo>
                  <a:pt x="9002" y="113"/>
                  <a:pt x="8978" y="107"/>
                  <a:pt x="8948" y="89"/>
                </a:cubicBezTo>
                <a:cubicBezTo>
                  <a:pt x="8830" y="178"/>
                  <a:pt x="8706" y="261"/>
                  <a:pt x="8564" y="320"/>
                </a:cubicBezTo>
                <a:cubicBezTo>
                  <a:pt x="8271" y="441"/>
                  <a:pt x="7949" y="469"/>
                  <a:pt x="7633" y="469"/>
                </a:cubicBezTo>
                <a:cubicBezTo>
                  <a:pt x="7471" y="469"/>
                  <a:pt x="7311" y="462"/>
                  <a:pt x="7156" y="456"/>
                </a:cubicBezTo>
                <a:lnTo>
                  <a:pt x="3714" y="267"/>
                </a:lnTo>
                <a:cubicBezTo>
                  <a:pt x="3582" y="259"/>
                  <a:pt x="3452" y="253"/>
                  <a:pt x="3327" y="253"/>
                </a:cubicBezTo>
                <a:cubicBezTo>
                  <a:pt x="2974" y="253"/>
                  <a:pt x="2653" y="299"/>
                  <a:pt x="2378" y="474"/>
                </a:cubicBezTo>
                <a:cubicBezTo>
                  <a:pt x="2354" y="320"/>
                  <a:pt x="2354" y="166"/>
                  <a:pt x="2390" y="18"/>
                </a:cubicBezTo>
                <a:lnTo>
                  <a:pt x="23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8"/>
          <p:cNvSpPr/>
          <p:nvPr/>
        </p:nvSpPr>
        <p:spPr>
          <a:xfrm flipH="1">
            <a:off x="2583261" y="3920835"/>
            <a:ext cx="189387" cy="27157"/>
          </a:xfrm>
          <a:custGeom>
            <a:avLst/>
            <a:gdLst/>
            <a:ahLst/>
            <a:cxnLst/>
            <a:rect l="l" t="t" r="r" b="b"/>
            <a:pathLst>
              <a:path w="2793" h="446" extrusionOk="0">
                <a:moveTo>
                  <a:pt x="977" y="1"/>
                </a:moveTo>
                <a:cubicBezTo>
                  <a:pt x="649" y="1"/>
                  <a:pt x="322" y="36"/>
                  <a:pt x="1" y="108"/>
                </a:cubicBezTo>
                <a:lnTo>
                  <a:pt x="19" y="179"/>
                </a:lnTo>
                <a:cubicBezTo>
                  <a:pt x="339" y="104"/>
                  <a:pt x="666" y="68"/>
                  <a:pt x="993" y="68"/>
                </a:cubicBezTo>
                <a:cubicBezTo>
                  <a:pt x="1600" y="68"/>
                  <a:pt x="2205" y="195"/>
                  <a:pt x="2763" y="445"/>
                </a:cubicBezTo>
                <a:lnTo>
                  <a:pt x="2792" y="380"/>
                </a:lnTo>
                <a:cubicBezTo>
                  <a:pt x="2219" y="128"/>
                  <a:pt x="1598"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8"/>
          <p:cNvSpPr/>
          <p:nvPr/>
        </p:nvSpPr>
        <p:spPr>
          <a:xfrm flipH="1">
            <a:off x="2632627" y="3946835"/>
            <a:ext cx="41770" cy="18754"/>
          </a:xfrm>
          <a:custGeom>
            <a:avLst/>
            <a:gdLst/>
            <a:ahLst/>
            <a:cxnLst/>
            <a:rect l="l" t="t" r="r" b="b"/>
            <a:pathLst>
              <a:path w="616" h="308" extrusionOk="0">
                <a:moveTo>
                  <a:pt x="30" y="0"/>
                </a:moveTo>
                <a:lnTo>
                  <a:pt x="1" y="71"/>
                </a:lnTo>
                <a:lnTo>
                  <a:pt x="586" y="308"/>
                </a:lnTo>
                <a:lnTo>
                  <a:pt x="616" y="237"/>
                </a:lnTo>
                <a:lnTo>
                  <a:pt x="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8"/>
          <p:cNvSpPr/>
          <p:nvPr/>
        </p:nvSpPr>
        <p:spPr>
          <a:xfrm flipH="1">
            <a:off x="2402829" y="4078966"/>
            <a:ext cx="150059" cy="80376"/>
          </a:xfrm>
          <a:custGeom>
            <a:avLst/>
            <a:gdLst/>
            <a:ahLst/>
            <a:cxnLst/>
            <a:rect l="l" t="t" r="r" b="b"/>
            <a:pathLst>
              <a:path w="2213" h="1320" extrusionOk="0">
                <a:moveTo>
                  <a:pt x="60" y="1"/>
                </a:moveTo>
                <a:lnTo>
                  <a:pt x="1" y="42"/>
                </a:lnTo>
                <a:cubicBezTo>
                  <a:pt x="533" y="716"/>
                  <a:pt x="1331" y="1184"/>
                  <a:pt x="2171" y="1320"/>
                </a:cubicBezTo>
                <a:cubicBezTo>
                  <a:pt x="2189" y="1296"/>
                  <a:pt x="2195" y="1272"/>
                  <a:pt x="2213" y="1249"/>
                </a:cubicBezTo>
                <a:cubicBezTo>
                  <a:pt x="1367" y="1125"/>
                  <a:pt x="586" y="675"/>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8"/>
          <p:cNvSpPr/>
          <p:nvPr/>
        </p:nvSpPr>
        <p:spPr>
          <a:xfrm flipH="1">
            <a:off x="2384387" y="4103444"/>
            <a:ext cx="59400" cy="40066"/>
          </a:xfrm>
          <a:custGeom>
            <a:avLst/>
            <a:gdLst/>
            <a:ahLst/>
            <a:cxnLst/>
            <a:rect l="l" t="t" r="r" b="b"/>
            <a:pathLst>
              <a:path w="876" h="658" extrusionOk="0">
                <a:moveTo>
                  <a:pt x="60" y="1"/>
                </a:moveTo>
                <a:lnTo>
                  <a:pt x="0" y="42"/>
                </a:lnTo>
                <a:cubicBezTo>
                  <a:pt x="219" y="297"/>
                  <a:pt x="491" y="510"/>
                  <a:pt x="793" y="657"/>
                </a:cubicBezTo>
                <a:cubicBezTo>
                  <a:pt x="822" y="640"/>
                  <a:pt x="846" y="628"/>
                  <a:pt x="876" y="610"/>
                </a:cubicBezTo>
                <a:cubicBezTo>
                  <a:pt x="562" y="462"/>
                  <a:pt x="284" y="255"/>
                  <a:pt x="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8"/>
          <p:cNvSpPr/>
          <p:nvPr/>
        </p:nvSpPr>
        <p:spPr>
          <a:xfrm flipH="1">
            <a:off x="1969747" y="3970217"/>
            <a:ext cx="170062" cy="21677"/>
          </a:xfrm>
          <a:custGeom>
            <a:avLst/>
            <a:gdLst/>
            <a:ahLst/>
            <a:cxnLst/>
            <a:rect l="l" t="t" r="r" b="b"/>
            <a:pathLst>
              <a:path w="2508" h="356" extrusionOk="0">
                <a:moveTo>
                  <a:pt x="24" y="1"/>
                </a:moveTo>
                <a:lnTo>
                  <a:pt x="0" y="72"/>
                </a:lnTo>
                <a:cubicBezTo>
                  <a:pt x="604" y="255"/>
                  <a:pt x="1242" y="356"/>
                  <a:pt x="1887" y="356"/>
                </a:cubicBezTo>
                <a:cubicBezTo>
                  <a:pt x="2094" y="356"/>
                  <a:pt x="2301" y="344"/>
                  <a:pt x="2508" y="326"/>
                </a:cubicBezTo>
                <a:lnTo>
                  <a:pt x="2496" y="243"/>
                </a:lnTo>
                <a:cubicBezTo>
                  <a:pt x="2288" y="264"/>
                  <a:pt x="2078" y="274"/>
                  <a:pt x="1868" y="274"/>
                </a:cubicBezTo>
                <a:cubicBezTo>
                  <a:pt x="1242" y="274"/>
                  <a:pt x="613" y="182"/>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8"/>
          <p:cNvSpPr/>
          <p:nvPr/>
        </p:nvSpPr>
        <p:spPr>
          <a:xfrm flipH="1">
            <a:off x="2154181" y="3753450"/>
            <a:ext cx="168096" cy="170008"/>
          </a:xfrm>
          <a:custGeom>
            <a:avLst/>
            <a:gdLst/>
            <a:ahLst/>
            <a:cxnLst/>
            <a:rect l="l" t="t" r="r" b="b"/>
            <a:pathLst>
              <a:path w="2479" h="2792" extrusionOk="0">
                <a:moveTo>
                  <a:pt x="36" y="0"/>
                </a:moveTo>
                <a:lnTo>
                  <a:pt x="0" y="71"/>
                </a:lnTo>
                <a:cubicBezTo>
                  <a:pt x="1100" y="633"/>
                  <a:pt x="1982" y="1621"/>
                  <a:pt x="2407" y="2792"/>
                </a:cubicBezTo>
                <a:lnTo>
                  <a:pt x="2478" y="2768"/>
                </a:lnTo>
                <a:cubicBezTo>
                  <a:pt x="2041" y="1585"/>
                  <a:pt x="1154" y="580"/>
                  <a:pt x="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8"/>
          <p:cNvSpPr/>
          <p:nvPr/>
        </p:nvSpPr>
        <p:spPr>
          <a:xfrm flipH="1">
            <a:off x="1790866" y="3210252"/>
            <a:ext cx="539412" cy="758277"/>
          </a:xfrm>
          <a:custGeom>
            <a:avLst/>
            <a:gdLst/>
            <a:ahLst/>
            <a:cxnLst/>
            <a:rect l="l" t="t" r="r" b="b"/>
            <a:pathLst>
              <a:path w="7955" h="12453" extrusionOk="0">
                <a:moveTo>
                  <a:pt x="5221" y="0"/>
                </a:moveTo>
                <a:cubicBezTo>
                  <a:pt x="5118" y="0"/>
                  <a:pt x="5016" y="3"/>
                  <a:pt x="4915" y="9"/>
                </a:cubicBezTo>
                <a:cubicBezTo>
                  <a:pt x="3915" y="68"/>
                  <a:pt x="2880" y="370"/>
                  <a:pt x="2218" y="1109"/>
                </a:cubicBezTo>
                <a:cubicBezTo>
                  <a:pt x="1597" y="1795"/>
                  <a:pt x="1384" y="2765"/>
                  <a:pt x="1337" y="3699"/>
                </a:cubicBezTo>
                <a:cubicBezTo>
                  <a:pt x="1295" y="4622"/>
                  <a:pt x="172" y="6804"/>
                  <a:pt x="89" y="7727"/>
                </a:cubicBezTo>
                <a:cubicBezTo>
                  <a:pt x="0" y="8649"/>
                  <a:pt x="923" y="8360"/>
                  <a:pt x="207" y="8951"/>
                </a:cubicBezTo>
                <a:cubicBezTo>
                  <a:pt x="2194" y="9152"/>
                  <a:pt x="3342" y="12251"/>
                  <a:pt x="5329" y="12452"/>
                </a:cubicBezTo>
                <a:cubicBezTo>
                  <a:pt x="6015" y="10571"/>
                  <a:pt x="7617" y="6018"/>
                  <a:pt x="7872" y="4036"/>
                </a:cubicBezTo>
                <a:cubicBezTo>
                  <a:pt x="7955" y="3421"/>
                  <a:pt x="7925" y="2552"/>
                  <a:pt x="7789" y="1955"/>
                </a:cubicBezTo>
                <a:cubicBezTo>
                  <a:pt x="7665" y="1345"/>
                  <a:pt x="7345" y="772"/>
                  <a:pt x="6843" y="423"/>
                </a:cubicBezTo>
                <a:cubicBezTo>
                  <a:pt x="6376" y="97"/>
                  <a:pt x="5794" y="0"/>
                  <a:pt x="5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8"/>
          <p:cNvSpPr/>
          <p:nvPr/>
        </p:nvSpPr>
        <p:spPr>
          <a:xfrm flipH="1">
            <a:off x="1825382" y="3347985"/>
            <a:ext cx="444345" cy="350489"/>
          </a:xfrm>
          <a:custGeom>
            <a:avLst/>
            <a:gdLst/>
            <a:ahLst/>
            <a:cxnLst/>
            <a:rect l="l" t="t" r="r" b="b"/>
            <a:pathLst>
              <a:path w="6553" h="5756" extrusionOk="0">
                <a:moveTo>
                  <a:pt x="6405" y="0"/>
                </a:moveTo>
                <a:lnTo>
                  <a:pt x="6405" y="0"/>
                </a:lnTo>
                <a:cubicBezTo>
                  <a:pt x="5802" y="769"/>
                  <a:pt x="5205" y="1532"/>
                  <a:pt x="4601" y="2301"/>
                </a:cubicBezTo>
                <a:cubicBezTo>
                  <a:pt x="4430" y="2520"/>
                  <a:pt x="4229" y="2756"/>
                  <a:pt x="3957" y="2798"/>
                </a:cubicBezTo>
                <a:cubicBezTo>
                  <a:pt x="3935" y="2800"/>
                  <a:pt x="3913" y="2801"/>
                  <a:pt x="3891" y="2801"/>
                </a:cubicBezTo>
                <a:cubicBezTo>
                  <a:pt x="3736" y="2801"/>
                  <a:pt x="3581" y="2749"/>
                  <a:pt x="3436" y="2697"/>
                </a:cubicBezTo>
                <a:cubicBezTo>
                  <a:pt x="2520" y="2366"/>
                  <a:pt x="1603" y="2040"/>
                  <a:pt x="686" y="1709"/>
                </a:cubicBezTo>
                <a:cubicBezTo>
                  <a:pt x="420" y="2236"/>
                  <a:pt x="207" y="2786"/>
                  <a:pt x="59" y="3359"/>
                </a:cubicBezTo>
                <a:cubicBezTo>
                  <a:pt x="30" y="3466"/>
                  <a:pt x="0" y="3584"/>
                  <a:pt x="30" y="3702"/>
                </a:cubicBezTo>
                <a:cubicBezTo>
                  <a:pt x="65" y="3868"/>
                  <a:pt x="207" y="3986"/>
                  <a:pt x="337" y="4087"/>
                </a:cubicBezTo>
                <a:cubicBezTo>
                  <a:pt x="1147" y="4720"/>
                  <a:pt x="2040" y="5222"/>
                  <a:pt x="2987" y="5595"/>
                </a:cubicBezTo>
                <a:cubicBezTo>
                  <a:pt x="3199" y="5677"/>
                  <a:pt x="3420" y="5755"/>
                  <a:pt x="3642" y="5755"/>
                </a:cubicBezTo>
                <a:cubicBezTo>
                  <a:pt x="3692" y="5755"/>
                  <a:pt x="3741" y="5751"/>
                  <a:pt x="3791" y="5743"/>
                </a:cubicBezTo>
                <a:cubicBezTo>
                  <a:pt x="4164" y="5684"/>
                  <a:pt x="4436" y="5388"/>
                  <a:pt x="4672" y="5104"/>
                </a:cubicBezTo>
                <a:cubicBezTo>
                  <a:pt x="5825" y="3673"/>
                  <a:pt x="6553" y="1834"/>
                  <a:pt x="6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8"/>
          <p:cNvSpPr/>
          <p:nvPr/>
        </p:nvSpPr>
        <p:spPr>
          <a:xfrm flipH="1">
            <a:off x="1948456" y="3268402"/>
            <a:ext cx="136429" cy="240946"/>
          </a:xfrm>
          <a:custGeom>
            <a:avLst/>
            <a:gdLst/>
            <a:ahLst/>
            <a:cxnLst/>
            <a:rect l="l" t="t" r="r" b="b"/>
            <a:pathLst>
              <a:path w="2012" h="3957" extrusionOk="0">
                <a:moveTo>
                  <a:pt x="2011" y="0"/>
                </a:moveTo>
                <a:lnTo>
                  <a:pt x="2011" y="0"/>
                </a:lnTo>
                <a:cubicBezTo>
                  <a:pt x="1822" y="53"/>
                  <a:pt x="1674" y="213"/>
                  <a:pt x="1562" y="373"/>
                </a:cubicBezTo>
                <a:cubicBezTo>
                  <a:pt x="917" y="1301"/>
                  <a:pt x="799" y="2555"/>
                  <a:pt x="1" y="3347"/>
                </a:cubicBezTo>
                <a:cubicBezTo>
                  <a:pt x="261" y="3513"/>
                  <a:pt x="491" y="3720"/>
                  <a:pt x="681" y="3957"/>
                </a:cubicBezTo>
                <a:cubicBezTo>
                  <a:pt x="905" y="3484"/>
                  <a:pt x="1124" y="2999"/>
                  <a:pt x="1284" y="2496"/>
                </a:cubicBezTo>
                <a:cubicBezTo>
                  <a:pt x="1550" y="1668"/>
                  <a:pt x="1639" y="781"/>
                  <a:pt x="20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8"/>
          <p:cNvSpPr/>
          <p:nvPr/>
        </p:nvSpPr>
        <p:spPr>
          <a:xfrm flipH="1">
            <a:off x="1941677" y="3804597"/>
            <a:ext cx="73843" cy="99435"/>
          </a:xfrm>
          <a:custGeom>
            <a:avLst/>
            <a:gdLst/>
            <a:ahLst/>
            <a:cxnLst/>
            <a:rect l="l" t="t" r="r" b="b"/>
            <a:pathLst>
              <a:path w="1089" h="1633" extrusionOk="0">
                <a:moveTo>
                  <a:pt x="1012" y="0"/>
                </a:moveTo>
                <a:cubicBezTo>
                  <a:pt x="976" y="651"/>
                  <a:pt x="574" y="1260"/>
                  <a:pt x="1" y="1568"/>
                </a:cubicBezTo>
                <a:lnTo>
                  <a:pt x="36" y="1633"/>
                </a:lnTo>
                <a:cubicBezTo>
                  <a:pt x="633" y="1319"/>
                  <a:pt x="1047" y="686"/>
                  <a:pt x="1089" y="6"/>
                </a:cubicBezTo>
                <a:lnTo>
                  <a:pt x="10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8"/>
          <p:cNvSpPr/>
          <p:nvPr/>
        </p:nvSpPr>
        <p:spPr>
          <a:xfrm flipH="1">
            <a:off x="1993007" y="3870480"/>
            <a:ext cx="25292" cy="22043"/>
          </a:xfrm>
          <a:custGeom>
            <a:avLst/>
            <a:gdLst/>
            <a:ahLst/>
            <a:cxnLst/>
            <a:rect l="l" t="t" r="r" b="b"/>
            <a:pathLst>
              <a:path w="373" h="362" extrusionOk="0">
                <a:moveTo>
                  <a:pt x="320" y="1"/>
                </a:moveTo>
                <a:lnTo>
                  <a:pt x="0" y="308"/>
                </a:lnTo>
                <a:lnTo>
                  <a:pt x="53" y="361"/>
                </a:lnTo>
                <a:lnTo>
                  <a:pt x="373" y="5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8"/>
          <p:cNvSpPr/>
          <p:nvPr/>
        </p:nvSpPr>
        <p:spPr>
          <a:xfrm flipH="1">
            <a:off x="1850199" y="3296107"/>
            <a:ext cx="445633" cy="632781"/>
          </a:xfrm>
          <a:custGeom>
            <a:avLst/>
            <a:gdLst/>
            <a:ahLst/>
            <a:cxnLst/>
            <a:rect l="l" t="t" r="r" b="b"/>
            <a:pathLst>
              <a:path w="6572" h="10392" extrusionOk="0">
                <a:moveTo>
                  <a:pt x="5962" y="0"/>
                </a:moveTo>
                <a:lnTo>
                  <a:pt x="5915" y="60"/>
                </a:lnTo>
                <a:cubicBezTo>
                  <a:pt x="6335" y="349"/>
                  <a:pt x="6423" y="929"/>
                  <a:pt x="6447" y="1242"/>
                </a:cubicBezTo>
                <a:cubicBezTo>
                  <a:pt x="6500" y="2189"/>
                  <a:pt x="6157" y="3117"/>
                  <a:pt x="5832" y="4004"/>
                </a:cubicBezTo>
                <a:cubicBezTo>
                  <a:pt x="5643" y="4525"/>
                  <a:pt x="5442" y="5069"/>
                  <a:pt x="5317" y="5613"/>
                </a:cubicBezTo>
                <a:cubicBezTo>
                  <a:pt x="5146" y="6394"/>
                  <a:pt x="5122" y="7228"/>
                  <a:pt x="5264" y="8008"/>
                </a:cubicBezTo>
                <a:cubicBezTo>
                  <a:pt x="5270" y="8061"/>
                  <a:pt x="5282" y="8103"/>
                  <a:pt x="5294" y="8156"/>
                </a:cubicBezTo>
                <a:cubicBezTo>
                  <a:pt x="5353" y="8475"/>
                  <a:pt x="5412" y="8801"/>
                  <a:pt x="5323" y="9102"/>
                </a:cubicBezTo>
                <a:cubicBezTo>
                  <a:pt x="5193" y="9552"/>
                  <a:pt x="4661" y="9995"/>
                  <a:pt x="4442" y="10161"/>
                </a:cubicBezTo>
                <a:cubicBezTo>
                  <a:pt x="3732" y="9877"/>
                  <a:pt x="3100" y="9309"/>
                  <a:pt x="2520" y="8795"/>
                </a:cubicBezTo>
                <a:cubicBezTo>
                  <a:pt x="1810" y="8156"/>
                  <a:pt x="1006" y="7429"/>
                  <a:pt x="18" y="7263"/>
                </a:cubicBezTo>
                <a:lnTo>
                  <a:pt x="1" y="7334"/>
                </a:lnTo>
                <a:cubicBezTo>
                  <a:pt x="971" y="7500"/>
                  <a:pt x="1769" y="8215"/>
                  <a:pt x="2473" y="8842"/>
                </a:cubicBezTo>
                <a:cubicBezTo>
                  <a:pt x="3218" y="9516"/>
                  <a:pt x="4058" y="10332"/>
                  <a:pt x="5057" y="10392"/>
                </a:cubicBezTo>
                <a:lnTo>
                  <a:pt x="5063" y="10315"/>
                </a:lnTo>
                <a:cubicBezTo>
                  <a:pt x="4880" y="10291"/>
                  <a:pt x="4702" y="10250"/>
                  <a:pt x="4525" y="10185"/>
                </a:cubicBezTo>
                <a:cubicBezTo>
                  <a:pt x="4762" y="9995"/>
                  <a:pt x="5264" y="9570"/>
                  <a:pt x="5400" y="9120"/>
                </a:cubicBezTo>
                <a:cubicBezTo>
                  <a:pt x="5495" y="8801"/>
                  <a:pt x="5430" y="8458"/>
                  <a:pt x="5371" y="8144"/>
                </a:cubicBezTo>
                <a:cubicBezTo>
                  <a:pt x="5359" y="8091"/>
                  <a:pt x="5347" y="8044"/>
                  <a:pt x="5341" y="7996"/>
                </a:cubicBezTo>
                <a:cubicBezTo>
                  <a:pt x="5199" y="7216"/>
                  <a:pt x="5223" y="6400"/>
                  <a:pt x="5388" y="5631"/>
                </a:cubicBezTo>
                <a:cubicBezTo>
                  <a:pt x="5507" y="5098"/>
                  <a:pt x="5708" y="4554"/>
                  <a:pt x="5903" y="4034"/>
                </a:cubicBezTo>
                <a:cubicBezTo>
                  <a:pt x="6234" y="3135"/>
                  <a:pt x="6571" y="2212"/>
                  <a:pt x="6524" y="1242"/>
                </a:cubicBezTo>
                <a:cubicBezTo>
                  <a:pt x="6506" y="911"/>
                  <a:pt x="6412" y="314"/>
                  <a:pt x="5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8"/>
          <p:cNvSpPr/>
          <p:nvPr/>
        </p:nvSpPr>
        <p:spPr>
          <a:xfrm flipH="1">
            <a:off x="2021075" y="3243863"/>
            <a:ext cx="235429" cy="535598"/>
          </a:xfrm>
          <a:custGeom>
            <a:avLst/>
            <a:gdLst/>
            <a:ahLst/>
            <a:cxnLst/>
            <a:rect l="l" t="t" r="r" b="b"/>
            <a:pathLst>
              <a:path w="3472" h="8796" extrusionOk="0">
                <a:moveTo>
                  <a:pt x="2857" y="1"/>
                </a:moveTo>
                <a:cubicBezTo>
                  <a:pt x="1964" y="1172"/>
                  <a:pt x="1331" y="2532"/>
                  <a:pt x="893" y="3934"/>
                </a:cubicBezTo>
                <a:cubicBezTo>
                  <a:pt x="450" y="5341"/>
                  <a:pt x="195" y="6796"/>
                  <a:pt x="0" y="8263"/>
                </a:cubicBezTo>
                <a:cubicBezTo>
                  <a:pt x="76" y="8258"/>
                  <a:pt x="152" y="8256"/>
                  <a:pt x="228" y="8256"/>
                </a:cubicBezTo>
                <a:cubicBezTo>
                  <a:pt x="921" y="8256"/>
                  <a:pt x="1609" y="8449"/>
                  <a:pt x="2200" y="8795"/>
                </a:cubicBezTo>
                <a:cubicBezTo>
                  <a:pt x="1905" y="7334"/>
                  <a:pt x="1987" y="5820"/>
                  <a:pt x="2265" y="4360"/>
                </a:cubicBezTo>
                <a:cubicBezTo>
                  <a:pt x="2549" y="2893"/>
                  <a:pt x="3005" y="1479"/>
                  <a:pt x="3472" y="60"/>
                </a:cubicBezTo>
                <a:cubicBezTo>
                  <a:pt x="3271" y="36"/>
                  <a:pt x="3064" y="19"/>
                  <a:pt x="2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8"/>
          <p:cNvSpPr/>
          <p:nvPr/>
        </p:nvSpPr>
        <p:spPr>
          <a:xfrm flipH="1">
            <a:off x="2027043" y="3244959"/>
            <a:ext cx="222681" cy="518305"/>
          </a:xfrm>
          <a:custGeom>
            <a:avLst/>
            <a:gdLst/>
            <a:ahLst/>
            <a:cxnLst/>
            <a:rect l="l" t="t" r="r" b="b"/>
            <a:pathLst>
              <a:path w="3284" h="8512" extrusionOk="0">
                <a:moveTo>
                  <a:pt x="2668" y="409"/>
                </a:moveTo>
                <a:cubicBezTo>
                  <a:pt x="2609" y="610"/>
                  <a:pt x="2544" y="817"/>
                  <a:pt x="2473" y="1030"/>
                </a:cubicBezTo>
                <a:cubicBezTo>
                  <a:pt x="2449" y="1030"/>
                  <a:pt x="2420" y="1018"/>
                  <a:pt x="2396" y="1018"/>
                </a:cubicBezTo>
                <a:cubicBezTo>
                  <a:pt x="2479" y="823"/>
                  <a:pt x="2550" y="610"/>
                  <a:pt x="2603" y="409"/>
                </a:cubicBezTo>
                <a:close/>
                <a:moveTo>
                  <a:pt x="2751" y="415"/>
                </a:moveTo>
                <a:lnTo>
                  <a:pt x="2993" y="432"/>
                </a:lnTo>
                <a:cubicBezTo>
                  <a:pt x="2946" y="651"/>
                  <a:pt x="2887" y="858"/>
                  <a:pt x="2828" y="1071"/>
                </a:cubicBezTo>
                <a:cubicBezTo>
                  <a:pt x="2739" y="1065"/>
                  <a:pt x="2638" y="1047"/>
                  <a:pt x="2550" y="1042"/>
                </a:cubicBezTo>
                <a:cubicBezTo>
                  <a:pt x="2627" y="835"/>
                  <a:pt x="2692" y="628"/>
                  <a:pt x="2751" y="415"/>
                </a:cubicBezTo>
                <a:close/>
                <a:moveTo>
                  <a:pt x="2366" y="1095"/>
                </a:moveTo>
                <a:cubicBezTo>
                  <a:pt x="2396" y="1095"/>
                  <a:pt x="2420" y="1101"/>
                  <a:pt x="2443" y="1101"/>
                </a:cubicBezTo>
                <a:cubicBezTo>
                  <a:pt x="2343" y="1367"/>
                  <a:pt x="2236" y="1633"/>
                  <a:pt x="2124" y="1893"/>
                </a:cubicBezTo>
                <a:cubicBezTo>
                  <a:pt x="2077" y="1893"/>
                  <a:pt x="2041" y="1887"/>
                  <a:pt x="2000" y="1887"/>
                </a:cubicBezTo>
                <a:cubicBezTo>
                  <a:pt x="2130" y="1627"/>
                  <a:pt x="2254" y="1361"/>
                  <a:pt x="2366" y="1095"/>
                </a:cubicBezTo>
                <a:close/>
                <a:moveTo>
                  <a:pt x="2520" y="1107"/>
                </a:moveTo>
                <a:cubicBezTo>
                  <a:pt x="2615" y="1124"/>
                  <a:pt x="2704" y="1130"/>
                  <a:pt x="2804" y="1136"/>
                </a:cubicBezTo>
                <a:cubicBezTo>
                  <a:pt x="2715" y="1402"/>
                  <a:pt x="2627" y="1668"/>
                  <a:pt x="2532" y="1929"/>
                </a:cubicBezTo>
                <a:cubicBezTo>
                  <a:pt x="2426" y="1917"/>
                  <a:pt x="2313" y="1905"/>
                  <a:pt x="2207" y="1899"/>
                </a:cubicBezTo>
                <a:cubicBezTo>
                  <a:pt x="2313" y="1639"/>
                  <a:pt x="2420" y="1373"/>
                  <a:pt x="2520" y="1107"/>
                </a:cubicBezTo>
                <a:close/>
                <a:moveTo>
                  <a:pt x="1958" y="1958"/>
                </a:moveTo>
                <a:cubicBezTo>
                  <a:pt x="2006" y="1958"/>
                  <a:pt x="2047" y="1964"/>
                  <a:pt x="2094" y="1964"/>
                </a:cubicBezTo>
                <a:cubicBezTo>
                  <a:pt x="2023" y="2124"/>
                  <a:pt x="1952" y="2284"/>
                  <a:pt x="1887" y="2437"/>
                </a:cubicBezTo>
                <a:cubicBezTo>
                  <a:pt x="1858" y="2514"/>
                  <a:pt x="1816" y="2585"/>
                  <a:pt x="1793" y="2662"/>
                </a:cubicBezTo>
                <a:cubicBezTo>
                  <a:pt x="1734" y="2656"/>
                  <a:pt x="1680" y="2644"/>
                  <a:pt x="1621" y="2638"/>
                </a:cubicBezTo>
                <a:lnTo>
                  <a:pt x="1828" y="2224"/>
                </a:lnTo>
                <a:lnTo>
                  <a:pt x="1958" y="1958"/>
                </a:lnTo>
                <a:close/>
                <a:moveTo>
                  <a:pt x="2183" y="1970"/>
                </a:moveTo>
                <a:cubicBezTo>
                  <a:pt x="2295" y="1982"/>
                  <a:pt x="2402" y="1988"/>
                  <a:pt x="2508" y="2006"/>
                </a:cubicBezTo>
                <a:cubicBezTo>
                  <a:pt x="2449" y="2136"/>
                  <a:pt x="2396" y="2278"/>
                  <a:pt x="2343" y="2420"/>
                </a:cubicBezTo>
                <a:cubicBezTo>
                  <a:pt x="2307" y="2520"/>
                  <a:pt x="2266" y="2627"/>
                  <a:pt x="2225" y="2733"/>
                </a:cubicBezTo>
                <a:cubicBezTo>
                  <a:pt x="2106" y="2715"/>
                  <a:pt x="2000" y="2692"/>
                  <a:pt x="1881" y="2668"/>
                </a:cubicBezTo>
                <a:lnTo>
                  <a:pt x="1970" y="2467"/>
                </a:lnTo>
                <a:cubicBezTo>
                  <a:pt x="2041" y="2307"/>
                  <a:pt x="2118" y="2142"/>
                  <a:pt x="2183" y="1970"/>
                </a:cubicBezTo>
                <a:close/>
                <a:moveTo>
                  <a:pt x="1586" y="2703"/>
                </a:moveTo>
                <a:lnTo>
                  <a:pt x="1763" y="2727"/>
                </a:lnTo>
                <a:cubicBezTo>
                  <a:pt x="1645" y="3011"/>
                  <a:pt x="1515" y="3289"/>
                  <a:pt x="1408" y="3573"/>
                </a:cubicBezTo>
                <a:cubicBezTo>
                  <a:pt x="1054" y="4495"/>
                  <a:pt x="793" y="5442"/>
                  <a:pt x="640" y="6412"/>
                </a:cubicBezTo>
                <a:cubicBezTo>
                  <a:pt x="551" y="6412"/>
                  <a:pt x="450" y="6412"/>
                  <a:pt x="362" y="6418"/>
                </a:cubicBezTo>
                <a:cubicBezTo>
                  <a:pt x="598" y="5288"/>
                  <a:pt x="941" y="4081"/>
                  <a:pt x="1473" y="2934"/>
                </a:cubicBezTo>
                <a:cubicBezTo>
                  <a:pt x="1509" y="2863"/>
                  <a:pt x="1544" y="2780"/>
                  <a:pt x="1586" y="2703"/>
                </a:cubicBezTo>
                <a:close/>
                <a:moveTo>
                  <a:pt x="1840" y="2733"/>
                </a:moveTo>
                <a:cubicBezTo>
                  <a:pt x="1958" y="2751"/>
                  <a:pt x="2077" y="2774"/>
                  <a:pt x="2195" y="2804"/>
                </a:cubicBezTo>
                <a:cubicBezTo>
                  <a:pt x="2100" y="3041"/>
                  <a:pt x="2012" y="3283"/>
                  <a:pt x="1929" y="3526"/>
                </a:cubicBezTo>
                <a:cubicBezTo>
                  <a:pt x="1621" y="4466"/>
                  <a:pt x="1426" y="5454"/>
                  <a:pt x="1355" y="6453"/>
                </a:cubicBezTo>
                <a:cubicBezTo>
                  <a:pt x="1142" y="6429"/>
                  <a:pt x="935" y="6418"/>
                  <a:pt x="716" y="6412"/>
                </a:cubicBezTo>
                <a:cubicBezTo>
                  <a:pt x="876" y="5448"/>
                  <a:pt x="1124" y="4507"/>
                  <a:pt x="1479" y="3591"/>
                </a:cubicBezTo>
                <a:cubicBezTo>
                  <a:pt x="1592" y="3307"/>
                  <a:pt x="1716" y="3017"/>
                  <a:pt x="1840" y="2733"/>
                </a:cubicBezTo>
                <a:close/>
                <a:moveTo>
                  <a:pt x="628" y="6483"/>
                </a:moveTo>
                <a:cubicBezTo>
                  <a:pt x="580" y="6832"/>
                  <a:pt x="533" y="7186"/>
                  <a:pt x="509" y="7541"/>
                </a:cubicBezTo>
                <a:cubicBezTo>
                  <a:pt x="403" y="7523"/>
                  <a:pt x="291" y="7512"/>
                  <a:pt x="178" y="7506"/>
                </a:cubicBezTo>
                <a:cubicBezTo>
                  <a:pt x="231" y="7180"/>
                  <a:pt x="291" y="6837"/>
                  <a:pt x="356" y="6488"/>
                </a:cubicBezTo>
                <a:cubicBezTo>
                  <a:pt x="444" y="6483"/>
                  <a:pt x="539" y="6483"/>
                  <a:pt x="628" y="6483"/>
                </a:cubicBezTo>
                <a:close/>
                <a:moveTo>
                  <a:pt x="710" y="6477"/>
                </a:moveTo>
                <a:cubicBezTo>
                  <a:pt x="923" y="6477"/>
                  <a:pt x="1142" y="6488"/>
                  <a:pt x="1355" y="6518"/>
                </a:cubicBezTo>
                <a:cubicBezTo>
                  <a:pt x="1326" y="6914"/>
                  <a:pt x="1320" y="7299"/>
                  <a:pt x="1331" y="7683"/>
                </a:cubicBezTo>
                <a:cubicBezTo>
                  <a:pt x="1089" y="7630"/>
                  <a:pt x="835" y="7583"/>
                  <a:pt x="586" y="7547"/>
                </a:cubicBezTo>
                <a:cubicBezTo>
                  <a:pt x="616" y="7192"/>
                  <a:pt x="651" y="6832"/>
                  <a:pt x="710" y="6477"/>
                </a:cubicBezTo>
                <a:close/>
                <a:moveTo>
                  <a:pt x="2775" y="1"/>
                </a:moveTo>
                <a:cubicBezTo>
                  <a:pt x="2751" y="113"/>
                  <a:pt x="2721" y="219"/>
                  <a:pt x="2692" y="332"/>
                </a:cubicBezTo>
                <a:lnTo>
                  <a:pt x="2627" y="332"/>
                </a:lnTo>
                <a:cubicBezTo>
                  <a:pt x="2638" y="267"/>
                  <a:pt x="2662" y="190"/>
                  <a:pt x="2680" y="125"/>
                </a:cubicBezTo>
                <a:lnTo>
                  <a:pt x="2680" y="125"/>
                </a:lnTo>
                <a:lnTo>
                  <a:pt x="2568" y="279"/>
                </a:lnTo>
                <a:cubicBezTo>
                  <a:pt x="2562" y="302"/>
                  <a:pt x="2562" y="320"/>
                  <a:pt x="2550" y="338"/>
                </a:cubicBezTo>
                <a:lnTo>
                  <a:pt x="2532" y="338"/>
                </a:lnTo>
                <a:cubicBezTo>
                  <a:pt x="2514" y="361"/>
                  <a:pt x="2491" y="391"/>
                  <a:pt x="2479" y="415"/>
                </a:cubicBezTo>
                <a:lnTo>
                  <a:pt x="2538" y="415"/>
                </a:lnTo>
                <a:cubicBezTo>
                  <a:pt x="2479" y="622"/>
                  <a:pt x="2408" y="823"/>
                  <a:pt x="2331" y="1018"/>
                </a:cubicBezTo>
                <a:cubicBezTo>
                  <a:pt x="2260" y="1012"/>
                  <a:pt x="2189" y="1006"/>
                  <a:pt x="2124" y="988"/>
                </a:cubicBezTo>
                <a:cubicBezTo>
                  <a:pt x="2118" y="1006"/>
                  <a:pt x="2100" y="1018"/>
                  <a:pt x="2094" y="1042"/>
                </a:cubicBezTo>
                <a:lnTo>
                  <a:pt x="2094" y="1065"/>
                </a:lnTo>
                <a:cubicBezTo>
                  <a:pt x="2165" y="1071"/>
                  <a:pt x="2236" y="1077"/>
                  <a:pt x="2301" y="1095"/>
                </a:cubicBezTo>
                <a:cubicBezTo>
                  <a:pt x="2189" y="1367"/>
                  <a:pt x="2059" y="1633"/>
                  <a:pt x="1929" y="1893"/>
                </a:cubicBezTo>
                <a:cubicBezTo>
                  <a:pt x="1840" y="1887"/>
                  <a:pt x="1751" y="1887"/>
                  <a:pt x="1669" y="1875"/>
                </a:cubicBezTo>
                <a:lnTo>
                  <a:pt x="1657" y="1875"/>
                </a:lnTo>
                <a:cubicBezTo>
                  <a:pt x="1639" y="1899"/>
                  <a:pt x="1633" y="1929"/>
                  <a:pt x="1621" y="1952"/>
                </a:cubicBezTo>
                <a:lnTo>
                  <a:pt x="1663" y="1952"/>
                </a:lnTo>
                <a:cubicBezTo>
                  <a:pt x="1728" y="1952"/>
                  <a:pt x="1811" y="1958"/>
                  <a:pt x="1887" y="1958"/>
                </a:cubicBezTo>
                <a:cubicBezTo>
                  <a:pt x="1846" y="2041"/>
                  <a:pt x="1805" y="2112"/>
                  <a:pt x="1769" y="2195"/>
                </a:cubicBezTo>
                <a:cubicBezTo>
                  <a:pt x="1692" y="2337"/>
                  <a:pt x="1621" y="2485"/>
                  <a:pt x="1544" y="2632"/>
                </a:cubicBezTo>
                <a:cubicBezTo>
                  <a:pt x="1473" y="2627"/>
                  <a:pt x="1397" y="2615"/>
                  <a:pt x="1326" y="2615"/>
                </a:cubicBezTo>
                <a:cubicBezTo>
                  <a:pt x="1320" y="2638"/>
                  <a:pt x="1302" y="2662"/>
                  <a:pt x="1296" y="2692"/>
                </a:cubicBezTo>
                <a:cubicBezTo>
                  <a:pt x="1367" y="2698"/>
                  <a:pt x="1444" y="2698"/>
                  <a:pt x="1515" y="2703"/>
                </a:cubicBezTo>
                <a:cubicBezTo>
                  <a:pt x="1479" y="2774"/>
                  <a:pt x="1450" y="2845"/>
                  <a:pt x="1414" y="2910"/>
                </a:cubicBezTo>
                <a:cubicBezTo>
                  <a:pt x="870" y="4064"/>
                  <a:pt x="533" y="5288"/>
                  <a:pt x="297" y="6423"/>
                </a:cubicBezTo>
                <a:cubicBezTo>
                  <a:pt x="249" y="6423"/>
                  <a:pt x="208" y="6429"/>
                  <a:pt x="172" y="6429"/>
                </a:cubicBezTo>
                <a:cubicBezTo>
                  <a:pt x="160" y="6453"/>
                  <a:pt x="160" y="6483"/>
                  <a:pt x="155" y="6506"/>
                </a:cubicBezTo>
                <a:cubicBezTo>
                  <a:pt x="202" y="6506"/>
                  <a:pt x="237" y="6500"/>
                  <a:pt x="279" y="6500"/>
                </a:cubicBezTo>
                <a:cubicBezTo>
                  <a:pt x="214" y="6837"/>
                  <a:pt x="155" y="7180"/>
                  <a:pt x="101" y="7506"/>
                </a:cubicBezTo>
                <a:cubicBezTo>
                  <a:pt x="72" y="7506"/>
                  <a:pt x="36" y="7494"/>
                  <a:pt x="7" y="7494"/>
                </a:cubicBezTo>
                <a:cubicBezTo>
                  <a:pt x="7" y="7518"/>
                  <a:pt x="1" y="7547"/>
                  <a:pt x="1" y="7571"/>
                </a:cubicBezTo>
                <a:cubicBezTo>
                  <a:pt x="30" y="7571"/>
                  <a:pt x="60" y="7577"/>
                  <a:pt x="95" y="7577"/>
                </a:cubicBezTo>
                <a:cubicBezTo>
                  <a:pt x="60" y="7813"/>
                  <a:pt x="30" y="8044"/>
                  <a:pt x="1" y="8263"/>
                </a:cubicBezTo>
                <a:lnTo>
                  <a:pt x="72" y="8263"/>
                </a:lnTo>
                <a:cubicBezTo>
                  <a:pt x="101" y="8044"/>
                  <a:pt x="131" y="7819"/>
                  <a:pt x="172" y="7594"/>
                </a:cubicBezTo>
                <a:cubicBezTo>
                  <a:pt x="279" y="7606"/>
                  <a:pt x="397" y="7624"/>
                  <a:pt x="509" y="7636"/>
                </a:cubicBezTo>
                <a:cubicBezTo>
                  <a:pt x="498" y="7849"/>
                  <a:pt x="486" y="8073"/>
                  <a:pt x="480" y="8286"/>
                </a:cubicBezTo>
                <a:cubicBezTo>
                  <a:pt x="503" y="8286"/>
                  <a:pt x="533" y="8292"/>
                  <a:pt x="557" y="8292"/>
                </a:cubicBezTo>
                <a:cubicBezTo>
                  <a:pt x="563" y="8079"/>
                  <a:pt x="569" y="7855"/>
                  <a:pt x="586" y="7642"/>
                </a:cubicBezTo>
                <a:cubicBezTo>
                  <a:pt x="835" y="7677"/>
                  <a:pt x="1089" y="7725"/>
                  <a:pt x="1337" y="7778"/>
                </a:cubicBezTo>
                <a:cubicBezTo>
                  <a:pt x="1343" y="8014"/>
                  <a:pt x="1361" y="8239"/>
                  <a:pt x="1385" y="8476"/>
                </a:cubicBezTo>
                <a:cubicBezTo>
                  <a:pt x="1402" y="8487"/>
                  <a:pt x="1432" y="8493"/>
                  <a:pt x="1456" y="8511"/>
                </a:cubicBezTo>
                <a:cubicBezTo>
                  <a:pt x="1432" y="8269"/>
                  <a:pt x="1420" y="8032"/>
                  <a:pt x="1414" y="7801"/>
                </a:cubicBezTo>
                <a:lnTo>
                  <a:pt x="1414" y="7801"/>
                </a:lnTo>
                <a:cubicBezTo>
                  <a:pt x="1604" y="7843"/>
                  <a:pt x="1799" y="7890"/>
                  <a:pt x="1982" y="7937"/>
                </a:cubicBezTo>
                <a:cubicBezTo>
                  <a:pt x="1982" y="7908"/>
                  <a:pt x="1976" y="7890"/>
                  <a:pt x="1976" y="7861"/>
                </a:cubicBezTo>
                <a:cubicBezTo>
                  <a:pt x="1787" y="7807"/>
                  <a:pt x="1598" y="7760"/>
                  <a:pt x="1402" y="7719"/>
                </a:cubicBezTo>
                <a:cubicBezTo>
                  <a:pt x="1391" y="7334"/>
                  <a:pt x="1397" y="6944"/>
                  <a:pt x="1426" y="6559"/>
                </a:cubicBezTo>
                <a:cubicBezTo>
                  <a:pt x="1598" y="6577"/>
                  <a:pt x="1757" y="6607"/>
                  <a:pt x="1929" y="6648"/>
                </a:cubicBezTo>
                <a:lnTo>
                  <a:pt x="1929" y="6571"/>
                </a:lnTo>
                <a:cubicBezTo>
                  <a:pt x="1769" y="6536"/>
                  <a:pt x="1598" y="6506"/>
                  <a:pt x="1432" y="6483"/>
                </a:cubicBezTo>
                <a:cubicBezTo>
                  <a:pt x="1509" y="5495"/>
                  <a:pt x="1698" y="4507"/>
                  <a:pt x="2012" y="3573"/>
                </a:cubicBezTo>
                <a:cubicBezTo>
                  <a:pt x="2094" y="3324"/>
                  <a:pt x="2183" y="3082"/>
                  <a:pt x="2278" y="2839"/>
                </a:cubicBezTo>
                <a:cubicBezTo>
                  <a:pt x="2361" y="2857"/>
                  <a:pt x="2449" y="2875"/>
                  <a:pt x="2526" y="2905"/>
                </a:cubicBezTo>
                <a:cubicBezTo>
                  <a:pt x="2538" y="2881"/>
                  <a:pt x="2544" y="2863"/>
                  <a:pt x="2550" y="2834"/>
                </a:cubicBezTo>
                <a:cubicBezTo>
                  <a:pt x="2467" y="2810"/>
                  <a:pt x="2390" y="2786"/>
                  <a:pt x="2307" y="2774"/>
                </a:cubicBezTo>
                <a:cubicBezTo>
                  <a:pt x="2343" y="2668"/>
                  <a:pt x="2390" y="2567"/>
                  <a:pt x="2426" y="2467"/>
                </a:cubicBezTo>
                <a:cubicBezTo>
                  <a:pt x="2479" y="2331"/>
                  <a:pt x="2538" y="2183"/>
                  <a:pt x="2585" y="2035"/>
                </a:cubicBezTo>
                <a:cubicBezTo>
                  <a:pt x="2656" y="2041"/>
                  <a:pt x="2715" y="2047"/>
                  <a:pt x="2763" y="2065"/>
                </a:cubicBezTo>
                <a:cubicBezTo>
                  <a:pt x="2775" y="2041"/>
                  <a:pt x="2780" y="2017"/>
                  <a:pt x="2786" y="1988"/>
                </a:cubicBezTo>
                <a:cubicBezTo>
                  <a:pt x="2733" y="1982"/>
                  <a:pt x="2674" y="1964"/>
                  <a:pt x="2609" y="1958"/>
                </a:cubicBezTo>
                <a:cubicBezTo>
                  <a:pt x="2704" y="1698"/>
                  <a:pt x="2804" y="1444"/>
                  <a:pt x="2881" y="1178"/>
                </a:cubicBezTo>
                <a:cubicBezTo>
                  <a:pt x="2934" y="1183"/>
                  <a:pt x="2982" y="1189"/>
                  <a:pt x="3029" y="1189"/>
                </a:cubicBezTo>
                <a:cubicBezTo>
                  <a:pt x="3041" y="1166"/>
                  <a:pt x="3047" y="1148"/>
                  <a:pt x="3052" y="1118"/>
                </a:cubicBezTo>
                <a:cubicBezTo>
                  <a:pt x="2999" y="1107"/>
                  <a:pt x="2958" y="1101"/>
                  <a:pt x="2905" y="1101"/>
                </a:cubicBezTo>
                <a:cubicBezTo>
                  <a:pt x="2970" y="894"/>
                  <a:pt x="3023" y="681"/>
                  <a:pt x="3076" y="468"/>
                </a:cubicBezTo>
                <a:cubicBezTo>
                  <a:pt x="3135" y="474"/>
                  <a:pt x="3200" y="480"/>
                  <a:pt x="3259" y="497"/>
                </a:cubicBezTo>
                <a:cubicBezTo>
                  <a:pt x="3265" y="474"/>
                  <a:pt x="3277" y="450"/>
                  <a:pt x="3283" y="421"/>
                </a:cubicBezTo>
                <a:cubicBezTo>
                  <a:pt x="3212" y="391"/>
                  <a:pt x="3141" y="379"/>
                  <a:pt x="3076" y="367"/>
                </a:cubicBezTo>
                <a:cubicBezTo>
                  <a:pt x="3100" y="261"/>
                  <a:pt x="3123" y="149"/>
                  <a:pt x="3135" y="36"/>
                </a:cubicBezTo>
                <a:cubicBezTo>
                  <a:pt x="3112" y="36"/>
                  <a:pt x="3082" y="30"/>
                  <a:pt x="3064" y="30"/>
                </a:cubicBezTo>
                <a:cubicBezTo>
                  <a:pt x="3047" y="143"/>
                  <a:pt x="3023" y="249"/>
                  <a:pt x="3005" y="361"/>
                </a:cubicBezTo>
                <a:cubicBezTo>
                  <a:pt x="2922" y="356"/>
                  <a:pt x="2845" y="350"/>
                  <a:pt x="2769" y="338"/>
                </a:cubicBezTo>
                <a:cubicBezTo>
                  <a:pt x="2798" y="231"/>
                  <a:pt x="2828" y="119"/>
                  <a:pt x="2845" y="7"/>
                </a:cubicBezTo>
                <a:cubicBezTo>
                  <a:pt x="2828" y="7"/>
                  <a:pt x="2798"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8"/>
          <p:cNvSpPr/>
          <p:nvPr/>
        </p:nvSpPr>
        <p:spPr>
          <a:xfrm flipH="1">
            <a:off x="2067997" y="3237774"/>
            <a:ext cx="245871" cy="373506"/>
          </a:xfrm>
          <a:custGeom>
            <a:avLst/>
            <a:gdLst/>
            <a:ahLst/>
            <a:cxnLst/>
            <a:rect l="l" t="t" r="r" b="b"/>
            <a:pathLst>
              <a:path w="3626" h="6134" extrusionOk="0">
                <a:moveTo>
                  <a:pt x="3064" y="0"/>
                </a:moveTo>
                <a:cubicBezTo>
                  <a:pt x="1574" y="1668"/>
                  <a:pt x="509" y="3720"/>
                  <a:pt x="1" y="5897"/>
                </a:cubicBezTo>
                <a:cubicBezTo>
                  <a:pt x="111" y="5872"/>
                  <a:pt x="225" y="5860"/>
                  <a:pt x="340" y="5860"/>
                </a:cubicBezTo>
                <a:cubicBezTo>
                  <a:pt x="659" y="5860"/>
                  <a:pt x="983" y="5955"/>
                  <a:pt x="1248" y="6133"/>
                </a:cubicBezTo>
                <a:cubicBezTo>
                  <a:pt x="1260" y="5051"/>
                  <a:pt x="1562" y="3987"/>
                  <a:pt x="2011" y="2993"/>
                </a:cubicBezTo>
                <a:cubicBezTo>
                  <a:pt x="2455" y="2005"/>
                  <a:pt x="3040" y="1077"/>
                  <a:pt x="3626" y="160"/>
                </a:cubicBezTo>
                <a:lnTo>
                  <a:pt x="3626" y="160"/>
                </a:lnTo>
                <a:cubicBezTo>
                  <a:pt x="3609" y="161"/>
                  <a:pt x="3592" y="162"/>
                  <a:pt x="3575" y="162"/>
                </a:cubicBezTo>
                <a:cubicBezTo>
                  <a:pt x="3391" y="162"/>
                  <a:pt x="3210" y="103"/>
                  <a:pt x="30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8"/>
          <p:cNvSpPr/>
          <p:nvPr/>
        </p:nvSpPr>
        <p:spPr>
          <a:xfrm flipH="1">
            <a:off x="2075999" y="3243559"/>
            <a:ext cx="230682" cy="354752"/>
          </a:xfrm>
          <a:custGeom>
            <a:avLst/>
            <a:gdLst/>
            <a:ahLst/>
            <a:cxnLst/>
            <a:rect l="l" t="t" r="r" b="b"/>
            <a:pathLst>
              <a:path w="3402" h="5826" extrusionOk="0">
                <a:moveTo>
                  <a:pt x="2787" y="491"/>
                </a:moveTo>
                <a:lnTo>
                  <a:pt x="2964" y="556"/>
                </a:lnTo>
                <a:cubicBezTo>
                  <a:pt x="2828" y="745"/>
                  <a:pt x="2704" y="946"/>
                  <a:pt x="2585" y="1147"/>
                </a:cubicBezTo>
                <a:cubicBezTo>
                  <a:pt x="2491" y="1124"/>
                  <a:pt x="2402" y="1112"/>
                  <a:pt x="2307" y="1088"/>
                </a:cubicBezTo>
                <a:cubicBezTo>
                  <a:pt x="2461" y="881"/>
                  <a:pt x="2621" y="680"/>
                  <a:pt x="2787" y="491"/>
                </a:cubicBezTo>
                <a:close/>
                <a:moveTo>
                  <a:pt x="2254" y="1153"/>
                </a:moveTo>
                <a:cubicBezTo>
                  <a:pt x="2349" y="1171"/>
                  <a:pt x="2444" y="1189"/>
                  <a:pt x="2544" y="1212"/>
                </a:cubicBezTo>
                <a:cubicBezTo>
                  <a:pt x="2396" y="1455"/>
                  <a:pt x="2254" y="1703"/>
                  <a:pt x="2118" y="1952"/>
                </a:cubicBezTo>
                <a:lnTo>
                  <a:pt x="1757" y="1910"/>
                </a:lnTo>
                <a:cubicBezTo>
                  <a:pt x="1911" y="1644"/>
                  <a:pt x="2083" y="1390"/>
                  <a:pt x="2254" y="1153"/>
                </a:cubicBezTo>
                <a:close/>
                <a:moveTo>
                  <a:pt x="1722" y="1987"/>
                </a:moveTo>
                <a:lnTo>
                  <a:pt x="2083" y="2034"/>
                </a:lnTo>
                <a:cubicBezTo>
                  <a:pt x="1521" y="3099"/>
                  <a:pt x="1083" y="4229"/>
                  <a:pt x="788" y="5406"/>
                </a:cubicBezTo>
                <a:cubicBezTo>
                  <a:pt x="628" y="5376"/>
                  <a:pt x="462" y="5346"/>
                  <a:pt x="297" y="5323"/>
                </a:cubicBezTo>
                <a:cubicBezTo>
                  <a:pt x="581" y="4471"/>
                  <a:pt x="900" y="3614"/>
                  <a:pt x="1290" y="2803"/>
                </a:cubicBezTo>
                <a:cubicBezTo>
                  <a:pt x="1432" y="2514"/>
                  <a:pt x="1574" y="2241"/>
                  <a:pt x="1722" y="1987"/>
                </a:cubicBezTo>
                <a:close/>
                <a:moveTo>
                  <a:pt x="3153" y="0"/>
                </a:moveTo>
                <a:cubicBezTo>
                  <a:pt x="3023" y="124"/>
                  <a:pt x="2899" y="260"/>
                  <a:pt x="2769" y="402"/>
                </a:cubicBezTo>
                <a:lnTo>
                  <a:pt x="2591" y="331"/>
                </a:lnTo>
                <a:cubicBezTo>
                  <a:pt x="2580" y="355"/>
                  <a:pt x="2562" y="373"/>
                  <a:pt x="2544" y="390"/>
                </a:cubicBezTo>
                <a:lnTo>
                  <a:pt x="2721" y="461"/>
                </a:lnTo>
                <a:cubicBezTo>
                  <a:pt x="2550" y="651"/>
                  <a:pt x="2384" y="852"/>
                  <a:pt x="2231" y="1065"/>
                </a:cubicBezTo>
                <a:cubicBezTo>
                  <a:pt x="2171" y="1059"/>
                  <a:pt x="2112" y="1053"/>
                  <a:pt x="2053" y="1035"/>
                </a:cubicBezTo>
                <a:cubicBezTo>
                  <a:pt x="2041" y="1059"/>
                  <a:pt x="2024" y="1082"/>
                  <a:pt x="2000" y="1100"/>
                </a:cubicBezTo>
                <a:lnTo>
                  <a:pt x="2177" y="1124"/>
                </a:lnTo>
                <a:cubicBezTo>
                  <a:pt x="2012" y="1360"/>
                  <a:pt x="1846" y="1620"/>
                  <a:pt x="1687" y="1887"/>
                </a:cubicBezTo>
                <a:lnTo>
                  <a:pt x="1497" y="1863"/>
                </a:lnTo>
                <a:lnTo>
                  <a:pt x="1456" y="1928"/>
                </a:lnTo>
                <a:lnTo>
                  <a:pt x="1639" y="1952"/>
                </a:lnTo>
                <a:cubicBezTo>
                  <a:pt x="1491" y="2206"/>
                  <a:pt x="1361" y="2472"/>
                  <a:pt x="1219" y="2744"/>
                </a:cubicBezTo>
                <a:cubicBezTo>
                  <a:pt x="817" y="3566"/>
                  <a:pt x="510" y="4430"/>
                  <a:pt x="214" y="5287"/>
                </a:cubicBezTo>
                <a:cubicBezTo>
                  <a:pt x="149" y="5281"/>
                  <a:pt x="78" y="5270"/>
                  <a:pt x="19" y="5264"/>
                </a:cubicBezTo>
                <a:cubicBezTo>
                  <a:pt x="13" y="5287"/>
                  <a:pt x="7" y="5311"/>
                  <a:pt x="1" y="5340"/>
                </a:cubicBezTo>
                <a:cubicBezTo>
                  <a:pt x="66" y="5346"/>
                  <a:pt x="125" y="5352"/>
                  <a:pt x="190" y="5358"/>
                </a:cubicBezTo>
                <a:cubicBezTo>
                  <a:pt x="149" y="5494"/>
                  <a:pt x="102" y="5624"/>
                  <a:pt x="60" y="5754"/>
                </a:cubicBezTo>
                <a:cubicBezTo>
                  <a:pt x="90" y="5754"/>
                  <a:pt x="107" y="5743"/>
                  <a:pt x="137" y="5743"/>
                </a:cubicBezTo>
                <a:cubicBezTo>
                  <a:pt x="184" y="5618"/>
                  <a:pt x="220" y="5494"/>
                  <a:pt x="267" y="5370"/>
                </a:cubicBezTo>
                <a:cubicBezTo>
                  <a:pt x="433" y="5388"/>
                  <a:pt x="598" y="5417"/>
                  <a:pt x="758" y="5447"/>
                </a:cubicBezTo>
                <a:lnTo>
                  <a:pt x="669" y="5802"/>
                </a:lnTo>
                <a:cubicBezTo>
                  <a:pt x="693" y="5814"/>
                  <a:pt x="717" y="5820"/>
                  <a:pt x="746" y="5825"/>
                </a:cubicBezTo>
                <a:cubicBezTo>
                  <a:pt x="776" y="5707"/>
                  <a:pt x="805" y="5583"/>
                  <a:pt x="835" y="5465"/>
                </a:cubicBezTo>
                <a:cubicBezTo>
                  <a:pt x="947" y="5488"/>
                  <a:pt x="1054" y="5506"/>
                  <a:pt x="1166" y="5536"/>
                </a:cubicBezTo>
                <a:cubicBezTo>
                  <a:pt x="1166" y="5518"/>
                  <a:pt x="1172" y="5488"/>
                  <a:pt x="1172" y="5465"/>
                </a:cubicBezTo>
                <a:cubicBezTo>
                  <a:pt x="1071" y="5441"/>
                  <a:pt x="959" y="5417"/>
                  <a:pt x="859" y="5400"/>
                </a:cubicBezTo>
                <a:cubicBezTo>
                  <a:pt x="1160" y="4229"/>
                  <a:pt x="1598" y="3093"/>
                  <a:pt x="2160" y="2017"/>
                </a:cubicBezTo>
                <a:lnTo>
                  <a:pt x="2307" y="2034"/>
                </a:lnTo>
                <a:cubicBezTo>
                  <a:pt x="2319" y="2011"/>
                  <a:pt x="2325" y="1987"/>
                  <a:pt x="2343" y="1969"/>
                </a:cubicBezTo>
                <a:lnTo>
                  <a:pt x="2201" y="1952"/>
                </a:lnTo>
                <a:cubicBezTo>
                  <a:pt x="2337" y="1697"/>
                  <a:pt x="2473" y="1455"/>
                  <a:pt x="2621" y="1212"/>
                </a:cubicBezTo>
                <a:cubicBezTo>
                  <a:pt x="2668" y="1218"/>
                  <a:pt x="2710" y="1236"/>
                  <a:pt x="2757" y="1248"/>
                </a:cubicBezTo>
                <a:cubicBezTo>
                  <a:pt x="2769" y="1230"/>
                  <a:pt x="2787" y="1206"/>
                  <a:pt x="2792" y="1183"/>
                </a:cubicBezTo>
                <a:cubicBezTo>
                  <a:pt x="2751" y="1165"/>
                  <a:pt x="2704" y="1159"/>
                  <a:pt x="2662" y="1147"/>
                </a:cubicBezTo>
                <a:cubicBezTo>
                  <a:pt x="2781" y="952"/>
                  <a:pt x="2905" y="751"/>
                  <a:pt x="3029" y="568"/>
                </a:cubicBezTo>
                <a:lnTo>
                  <a:pt x="3147" y="615"/>
                </a:lnTo>
                <a:lnTo>
                  <a:pt x="3195" y="544"/>
                </a:lnTo>
                <a:lnTo>
                  <a:pt x="3076" y="503"/>
                </a:lnTo>
                <a:cubicBezTo>
                  <a:pt x="3177" y="373"/>
                  <a:pt x="3289" y="213"/>
                  <a:pt x="3402" y="65"/>
                </a:cubicBezTo>
                <a:cubicBezTo>
                  <a:pt x="3372" y="65"/>
                  <a:pt x="3342" y="59"/>
                  <a:pt x="3319" y="53"/>
                </a:cubicBezTo>
                <a:cubicBezTo>
                  <a:pt x="3212" y="201"/>
                  <a:pt x="3112" y="343"/>
                  <a:pt x="3005" y="491"/>
                </a:cubicBezTo>
                <a:lnTo>
                  <a:pt x="2846" y="432"/>
                </a:lnTo>
                <a:cubicBezTo>
                  <a:pt x="2970" y="290"/>
                  <a:pt x="3106" y="154"/>
                  <a:pt x="3236" y="30"/>
                </a:cubicBezTo>
                <a:cubicBezTo>
                  <a:pt x="3206" y="24"/>
                  <a:pt x="3183" y="18"/>
                  <a:pt x="3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8"/>
          <p:cNvSpPr/>
          <p:nvPr/>
        </p:nvSpPr>
        <p:spPr>
          <a:xfrm flipH="1">
            <a:off x="1884309" y="3168360"/>
            <a:ext cx="241871" cy="114780"/>
          </a:xfrm>
          <a:custGeom>
            <a:avLst/>
            <a:gdLst/>
            <a:ahLst/>
            <a:cxnLst/>
            <a:rect l="l" t="t" r="r" b="b"/>
            <a:pathLst>
              <a:path w="3567" h="1885" extrusionOk="0">
                <a:moveTo>
                  <a:pt x="3307" y="0"/>
                </a:moveTo>
                <a:cubicBezTo>
                  <a:pt x="3285" y="0"/>
                  <a:pt x="3263" y="5"/>
                  <a:pt x="3241" y="17"/>
                </a:cubicBezTo>
                <a:cubicBezTo>
                  <a:pt x="2582" y="339"/>
                  <a:pt x="1850" y="505"/>
                  <a:pt x="1117" y="505"/>
                </a:cubicBezTo>
                <a:cubicBezTo>
                  <a:pt x="1015" y="505"/>
                  <a:pt x="913" y="502"/>
                  <a:pt x="811" y="496"/>
                </a:cubicBezTo>
                <a:cubicBezTo>
                  <a:pt x="789" y="493"/>
                  <a:pt x="767" y="492"/>
                  <a:pt x="745" y="492"/>
                </a:cubicBezTo>
                <a:cubicBezTo>
                  <a:pt x="611" y="492"/>
                  <a:pt x="467" y="539"/>
                  <a:pt x="462" y="655"/>
                </a:cubicBezTo>
                <a:cubicBezTo>
                  <a:pt x="449" y="655"/>
                  <a:pt x="435" y="655"/>
                  <a:pt x="422" y="655"/>
                </a:cubicBezTo>
                <a:cubicBezTo>
                  <a:pt x="291" y="655"/>
                  <a:pt x="152" y="683"/>
                  <a:pt x="77" y="786"/>
                </a:cubicBezTo>
                <a:cubicBezTo>
                  <a:pt x="1" y="884"/>
                  <a:pt x="76" y="1079"/>
                  <a:pt x="191" y="1079"/>
                </a:cubicBezTo>
                <a:cubicBezTo>
                  <a:pt x="200" y="1079"/>
                  <a:pt x="210" y="1078"/>
                  <a:pt x="219" y="1075"/>
                </a:cubicBezTo>
                <a:lnTo>
                  <a:pt x="219" y="1075"/>
                </a:lnTo>
                <a:cubicBezTo>
                  <a:pt x="48" y="1176"/>
                  <a:pt x="18" y="1424"/>
                  <a:pt x="125" y="1596"/>
                </a:cubicBezTo>
                <a:cubicBezTo>
                  <a:pt x="225" y="1767"/>
                  <a:pt x="426" y="1856"/>
                  <a:pt x="621" y="1880"/>
                </a:cubicBezTo>
                <a:cubicBezTo>
                  <a:pt x="656" y="1883"/>
                  <a:pt x="690" y="1884"/>
                  <a:pt x="725" y="1884"/>
                </a:cubicBezTo>
                <a:cubicBezTo>
                  <a:pt x="883" y="1884"/>
                  <a:pt x="1046" y="1854"/>
                  <a:pt x="1201" y="1821"/>
                </a:cubicBezTo>
                <a:cubicBezTo>
                  <a:pt x="1869" y="1679"/>
                  <a:pt x="2543" y="1537"/>
                  <a:pt x="3141" y="1223"/>
                </a:cubicBezTo>
                <a:cubicBezTo>
                  <a:pt x="3283" y="1146"/>
                  <a:pt x="3431" y="1058"/>
                  <a:pt x="3496" y="910"/>
                </a:cubicBezTo>
                <a:cubicBezTo>
                  <a:pt x="3567" y="762"/>
                  <a:pt x="3519" y="555"/>
                  <a:pt x="3371" y="502"/>
                </a:cubicBezTo>
                <a:cubicBezTo>
                  <a:pt x="3419" y="383"/>
                  <a:pt x="3442" y="253"/>
                  <a:pt x="3442" y="123"/>
                </a:cubicBezTo>
                <a:cubicBezTo>
                  <a:pt x="3438" y="51"/>
                  <a:pt x="3376" y="0"/>
                  <a:pt x="33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flipH="1">
            <a:off x="1887089" y="3173657"/>
            <a:ext cx="234683" cy="104855"/>
          </a:xfrm>
          <a:custGeom>
            <a:avLst/>
            <a:gdLst/>
            <a:ahLst/>
            <a:cxnLst/>
            <a:rect l="l" t="t" r="r" b="b"/>
            <a:pathLst>
              <a:path w="3461" h="1722" extrusionOk="0">
                <a:moveTo>
                  <a:pt x="2756" y="533"/>
                </a:moveTo>
                <a:cubicBezTo>
                  <a:pt x="2780" y="592"/>
                  <a:pt x="2792" y="657"/>
                  <a:pt x="2780" y="728"/>
                </a:cubicBezTo>
                <a:lnTo>
                  <a:pt x="2774" y="764"/>
                </a:lnTo>
                <a:lnTo>
                  <a:pt x="2816" y="764"/>
                </a:lnTo>
                <a:cubicBezTo>
                  <a:pt x="2869" y="770"/>
                  <a:pt x="2904" y="835"/>
                  <a:pt x="2922" y="894"/>
                </a:cubicBezTo>
                <a:cubicBezTo>
                  <a:pt x="2668" y="1030"/>
                  <a:pt x="2419" y="1142"/>
                  <a:pt x="2171" y="1225"/>
                </a:cubicBezTo>
                <a:cubicBezTo>
                  <a:pt x="2153" y="1136"/>
                  <a:pt x="2112" y="1042"/>
                  <a:pt x="2053" y="971"/>
                </a:cubicBezTo>
                <a:cubicBezTo>
                  <a:pt x="2064" y="935"/>
                  <a:pt x="2064" y="906"/>
                  <a:pt x="2064" y="864"/>
                </a:cubicBezTo>
                <a:cubicBezTo>
                  <a:pt x="2195" y="817"/>
                  <a:pt x="2336" y="758"/>
                  <a:pt x="2467" y="687"/>
                </a:cubicBezTo>
                <a:lnTo>
                  <a:pt x="2756" y="533"/>
                </a:lnTo>
                <a:close/>
                <a:moveTo>
                  <a:pt x="1982" y="888"/>
                </a:moveTo>
                <a:cubicBezTo>
                  <a:pt x="1982" y="917"/>
                  <a:pt x="1982" y="941"/>
                  <a:pt x="1976" y="971"/>
                </a:cubicBezTo>
                <a:lnTo>
                  <a:pt x="1964" y="988"/>
                </a:lnTo>
                <a:lnTo>
                  <a:pt x="1982" y="1000"/>
                </a:lnTo>
                <a:cubicBezTo>
                  <a:pt x="2041" y="1065"/>
                  <a:pt x="2076" y="1154"/>
                  <a:pt x="2100" y="1243"/>
                </a:cubicBezTo>
                <a:cubicBezTo>
                  <a:pt x="1804" y="1349"/>
                  <a:pt x="1509" y="1414"/>
                  <a:pt x="1236" y="1461"/>
                </a:cubicBezTo>
                <a:cubicBezTo>
                  <a:pt x="1225" y="1432"/>
                  <a:pt x="1219" y="1390"/>
                  <a:pt x="1207" y="1361"/>
                </a:cubicBezTo>
                <a:lnTo>
                  <a:pt x="1195" y="1349"/>
                </a:lnTo>
                <a:cubicBezTo>
                  <a:pt x="1183" y="1320"/>
                  <a:pt x="1177" y="1284"/>
                  <a:pt x="1177" y="1254"/>
                </a:cubicBezTo>
                <a:cubicBezTo>
                  <a:pt x="1177" y="1231"/>
                  <a:pt x="1183" y="1201"/>
                  <a:pt x="1189" y="1172"/>
                </a:cubicBezTo>
                <a:cubicBezTo>
                  <a:pt x="1195" y="1154"/>
                  <a:pt x="1195" y="1142"/>
                  <a:pt x="1207" y="1124"/>
                </a:cubicBezTo>
                <a:cubicBezTo>
                  <a:pt x="1213" y="1107"/>
                  <a:pt x="1213" y="1083"/>
                  <a:pt x="1213" y="1059"/>
                </a:cubicBezTo>
                <a:cubicBezTo>
                  <a:pt x="1473" y="1036"/>
                  <a:pt x="1721" y="977"/>
                  <a:pt x="1982" y="888"/>
                </a:cubicBezTo>
                <a:close/>
                <a:moveTo>
                  <a:pt x="391" y="977"/>
                </a:moveTo>
                <a:cubicBezTo>
                  <a:pt x="391" y="977"/>
                  <a:pt x="397" y="977"/>
                  <a:pt x="397" y="988"/>
                </a:cubicBezTo>
                <a:cubicBezTo>
                  <a:pt x="562" y="1053"/>
                  <a:pt x="746" y="1083"/>
                  <a:pt x="970" y="1083"/>
                </a:cubicBezTo>
                <a:cubicBezTo>
                  <a:pt x="1012" y="1083"/>
                  <a:pt x="1065" y="1083"/>
                  <a:pt x="1106" y="1077"/>
                </a:cubicBezTo>
                <a:lnTo>
                  <a:pt x="1136" y="1077"/>
                </a:lnTo>
                <a:cubicBezTo>
                  <a:pt x="1136" y="1089"/>
                  <a:pt x="1136" y="1107"/>
                  <a:pt x="1130" y="1118"/>
                </a:cubicBezTo>
                <a:cubicBezTo>
                  <a:pt x="1130" y="1136"/>
                  <a:pt x="1124" y="1142"/>
                  <a:pt x="1124" y="1154"/>
                </a:cubicBezTo>
                <a:cubicBezTo>
                  <a:pt x="1118" y="1183"/>
                  <a:pt x="1100" y="1225"/>
                  <a:pt x="1100" y="1260"/>
                </a:cubicBezTo>
                <a:cubicBezTo>
                  <a:pt x="1100" y="1302"/>
                  <a:pt x="1118" y="1337"/>
                  <a:pt x="1130" y="1379"/>
                </a:cubicBezTo>
                <a:lnTo>
                  <a:pt x="1136" y="1390"/>
                </a:lnTo>
                <a:cubicBezTo>
                  <a:pt x="1148" y="1420"/>
                  <a:pt x="1154" y="1444"/>
                  <a:pt x="1160" y="1473"/>
                </a:cubicBezTo>
                <a:cubicBezTo>
                  <a:pt x="1006" y="1485"/>
                  <a:pt x="864" y="1503"/>
                  <a:pt x="734" y="1521"/>
                </a:cubicBezTo>
                <a:cubicBezTo>
                  <a:pt x="680" y="1524"/>
                  <a:pt x="626" y="1528"/>
                  <a:pt x="571" y="1528"/>
                </a:cubicBezTo>
                <a:cubicBezTo>
                  <a:pt x="457" y="1528"/>
                  <a:pt x="343" y="1514"/>
                  <a:pt x="243" y="1461"/>
                </a:cubicBezTo>
                <a:cubicBezTo>
                  <a:pt x="267" y="1325"/>
                  <a:pt x="326" y="1207"/>
                  <a:pt x="420" y="1113"/>
                </a:cubicBezTo>
                <a:lnTo>
                  <a:pt x="444" y="1089"/>
                </a:lnTo>
                <a:lnTo>
                  <a:pt x="426" y="1065"/>
                </a:lnTo>
                <a:cubicBezTo>
                  <a:pt x="414" y="1036"/>
                  <a:pt x="397" y="1006"/>
                  <a:pt x="391" y="977"/>
                </a:cubicBezTo>
                <a:close/>
                <a:moveTo>
                  <a:pt x="3354" y="1"/>
                </a:moveTo>
                <a:cubicBezTo>
                  <a:pt x="3159" y="166"/>
                  <a:pt x="2963" y="302"/>
                  <a:pt x="2774" y="426"/>
                </a:cubicBezTo>
                <a:cubicBezTo>
                  <a:pt x="2750" y="385"/>
                  <a:pt x="2715" y="350"/>
                  <a:pt x="2685" y="326"/>
                </a:cubicBezTo>
                <a:lnTo>
                  <a:pt x="2638" y="385"/>
                </a:lnTo>
                <a:cubicBezTo>
                  <a:pt x="2668" y="409"/>
                  <a:pt x="2691" y="438"/>
                  <a:pt x="2715" y="468"/>
                </a:cubicBezTo>
                <a:cubicBezTo>
                  <a:pt x="2614" y="527"/>
                  <a:pt x="2520" y="580"/>
                  <a:pt x="2431" y="622"/>
                </a:cubicBezTo>
                <a:cubicBezTo>
                  <a:pt x="2307" y="693"/>
                  <a:pt x="2183" y="740"/>
                  <a:pt x="2047" y="793"/>
                </a:cubicBezTo>
                <a:cubicBezTo>
                  <a:pt x="2035" y="728"/>
                  <a:pt x="2005" y="657"/>
                  <a:pt x="1964" y="610"/>
                </a:cubicBezTo>
                <a:lnTo>
                  <a:pt x="1905" y="651"/>
                </a:lnTo>
                <a:cubicBezTo>
                  <a:pt x="1946" y="704"/>
                  <a:pt x="1964" y="758"/>
                  <a:pt x="1982" y="823"/>
                </a:cubicBezTo>
                <a:cubicBezTo>
                  <a:pt x="1721" y="911"/>
                  <a:pt x="1473" y="971"/>
                  <a:pt x="1213" y="994"/>
                </a:cubicBezTo>
                <a:cubicBezTo>
                  <a:pt x="1207" y="923"/>
                  <a:pt x="1183" y="858"/>
                  <a:pt x="1136" y="805"/>
                </a:cubicBezTo>
                <a:lnTo>
                  <a:pt x="1077" y="852"/>
                </a:lnTo>
                <a:cubicBezTo>
                  <a:pt x="1106" y="894"/>
                  <a:pt x="1130" y="947"/>
                  <a:pt x="1136" y="1000"/>
                </a:cubicBezTo>
                <a:lnTo>
                  <a:pt x="1100" y="1000"/>
                </a:lnTo>
                <a:cubicBezTo>
                  <a:pt x="1062" y="1002"/>
                  <a:pt x="1024" y="1003"/>
                  <a:pt x="987" y="1003"/>
                </a:cubicBezTo>
                <a:cubicBezTo>
                  <a:pt x="765" y="1003"/>
                  <a:pt x="577" y="972"/>
                  <a:pt x="420" y="911"/>
                </a:cubicBezTo>
                <a:cubicBezTo>
                  <a:pt x="408" y="906"/>
                  <a:pt x="385" y="894"/>
                  <a:pt x="367" y="888"/>
                </a:cubicBezTo>
                <a:cubicBezTo>
                  <a:pt x="367" y="846"/>
                  <a:pt x="379" y="799"/>
                  <a:pt x="397" y="758"/>
                </a:cubicBezTo>
                <a:lnTo>
                  <a:pt x="332" y="728"/>
                </a:lnTo>
                <a:cubicBezTo>
                  <a:pt x="320" y="764"/>
                  <a:pt x="302" y="805"/>
                  <a:pt x="302" y="852"/>
                </a:cubicBezTo>
                <a:cubicBezTo>
                  <a:pt x="207" y="799"/>
                  <a:pt x="131" y="734"/>
                  <a:pt x="65" y="651"/>
                </a:cubicBezTo>
                <a:cubicBezTo>
                  <a:pt x="42" y="669"/>
                  <a:pt x="30" y="681"/>
                  <a:pt x="12" y="704"/>
                </a:cubicBezTo>
                <a:cubicBezTo>
                  <a:pt x="89" y="799"/>
                  <a:pt x="190" y="876"/>
                  <a:pt x="302" y="941"/>
                </a:cubicBezTo>
                <a:cubicBezTo>
                  <a:pt x="308" y="994"/>
                  <a:pt x="326" y="1042"/>
                  <a:pt x="349" y="1089"/>
                </a:cubicBezTo>
                <a:cubicBezTo>
                  <a:pt x="261" y="1183"/>
                  <a:pt x="201" y="1302"/>
                  <a:pt x="178" y="1420"/>
                </a:cubicBezTo>
                <a:cubicBezTo>
                  <a:pt x="95" y="1355"/>
                  <a:pt x="42" y="1260"/>
                  <a:pt x="30" y="1160"/>
                </a:cubicBezTo>
                <a:cubicBezTo>
                  <a:pt x="12" y="1213"/>
                  <a:pt x="0" y="1266"/>
                  <a:pt x="6" y="1320"/>
                </a:cubicBezTo>
                <a:cubicBezTo>
                  <a:pt x="42" y="1390"/>
                  <a:pt x="101" y="1456"/>
                  <a:pt x="172" y="1503"/>
                </a:cubicBezTo>
                <a:lnTo>
                  <a:pt x="172" y="1509"/>
                </a:lnTo>
                <a:lnTo>
                  <a:pt x="172" y="1645"/>
                </a:lnTo>
                <a:cubicBezTo>
                  <a:pt x="201" y="1663"/>
                  <a:pt x="219" y="1686"/>
                  <a:pt x="261" y="1704"/>
                </a:cubicBezTo>
                <a:cubicBezTo>
                  <a:pt x="243" y="1651"/>
                  <a:pt x="243" y="1597"/>
                  <a:pt x="243" y="1538"/>
                </a:cubicBezTo>
                <a:lnTo>
                  <a:pt x="243" y="1538"/>
                </a:lnTo>
                <a:cubicBezTo>
                  <a:pt x="349" y="1586"/>
                  <a:pt x="456" y="1597"/>
                  <a:pt x="568" y="1597"/>
                </a:cubicBezTo>
                <a:cubicBezTo>
                  <a:pt x="627" y="1597"/>
                  <a:pt x="686" y="1592"/>
                  <a:pt x="740" y="1592"/>
                </a:cubicBezTo>
                <a:cubicBezTo>
                  <a:pt x="882" y="1574"/>
                  <a:pt x="1018" y="1562"/>
                  <a:pt x="1177" y="1538"/>
                </a:cubicBezTo>
                <a:cubicBezTo>
                  <a:pt x="1183" y="1597"/>
                  <a:pt x="1183" y="1663"/>
                  <a:pt x="1183" y="1722"/>
                </a:cubicBezTo>
                <a:cubicBezTo>
                  <a:pt x="1207" y="1716"/>
                  <a:pt x="1236" y="1716"/>
                  <a:pt x="1254" y="1710"/>
                </a:cubicBezTo>
                <a:cubicBezTo>
                  <a:pt x="1254" y="1651"/>
                  <a:pt x="1254" y="1592"/>
                  <a:pt x="1248" y="1532"/>
                </a:cubicBezTo>
                <a:cubicBezTo>
                  <a:pt x="1520" y="1485"/>
                  <a:pt x="1816" y="1420"/>
                  <a:pt x="2112" y="1325"/>
                </a:cubicBezTo>
                <a:lnTo>
                  <a:pt x="2112" y="1325"/>
                </a:lnTo>
                <a:cubicBezTo>
                  <a:pt x="2124" y="1385"/>
                  <a:pt x="2112" y="1450"/>
                  <a:pt x="2100" y="1509"/>
                </a:cubicBezTo>
                <a:cubicBezTo>
                  <a:pt x="2129" y="1503"/>
                  <a:pt x="2153" y="1497"/>
                  <a:pt x="2183" y="1485"/>
                </a:cubicBezTo>
                <a:cubicBezTo>
                  <a:pt x="2189" y="1426"/>
                  <a:pt x="2195" y="1361"/>
                  <a:pt x="2189" y="1302"/>
                </a:cubicBezTo>
                <a:cubicBezTo>
                  <a:pt x="2431" y="1219"/>
                  <a:pt x="2685" y="1118"/>
                  <a:pt x="2922" y="982"/>
                </a:cubicBezTo>
                <a:lnTo>
                  <a:pt x="2922" y="982"/>
                </a:lnTo>
                <a:cubicBezTo>
                  <a:pt x="2928" y="1065"/>
                  <a:pt x="2922" y="1148"/>
                  <a:pt x="2892" y="1231"/>
                </a:cubicBezTo>
                <a:lnTo>
                  <a:pt x="2981" y="1183"/>
                </a:lnTo>
                <a:cubicBezTo>
                  <a:pt x="2993" y="1101"/>
                  <a:pt x="2999" y="1024"/>
                  <a:pt x="2987" y="941"/>
                </a:cubicBezTo>
                <a:cubicBezTo>
                  <a:pt x="3147" y="846"/>
                  <a:pt x="3306" y="740"/>
                  <a:pt x="3460" y="622"/>
                </a:cubicBezTo>
                <a:cubicBezTo>
                  <a:pt x="3454" y="592"/>
                  <a:pt x="3442" y="574"/>
                  <a:pt x="3437" y="551"/>
                </a:cubicBezTo>
                <a:cubicBezTo>
                  <a:pt x="3289" y="669"/>
                  <a:pt x="3135" y="770"/>
                  <a:pt x="2969" y="858"/>
                </a:cubicBezTo>
                <a:cubicBezTo>
                  <a:pt x="2952" y="793"/>
                  <a:pt x="2910" y="728"/>
                  <a:pt x="2845" y="704"/>
                </a:cubicBezTo>
                <a:cubicBezTo>
                  <a:pt x="2851" y="633"/>
                  <a:pt x="2839" y="557"/>
                  <a:pt x="2810" y="492"/>
                </a:cubicBezTo>
                <a:cubicBezTo>
                  <a:pt x="2993" y="373"/>
                  <a:pt x="3176" y="249"/>
                  <a:pt x="3366" y="89"/>
                </a:cubicBezTo>
                <a:cubicBezTo>
                  <a:pt x="3366" y="60"/>
                  <a:pt x="3366" y="30"/>
                  <a:pt x="3354" y="1"/>
                </a:cubicBezTo>
                <a:close/>
              </a:path>
            </a:pathLst>
          </a:custGeom>
          <a:solidFill>
            <a:srgbClr val="C5B6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8"/>
          <p:cNvSpPr/>
          <p:nvPr/>
        </p:nvSpPr>
        <p:spPr>
          <a:xfrm flipH="1">
            <a:off x="2357125" y="3220482"/>
            <a:ext cx="239091" cy="206056"/>
          </a:xfrm>
          <a:custGeom>
            <a:avLst/>
            <a:gdLst/>
            <a:ahLst/>
            <a:cxnLst/>
            <a:rect l="l" t="t" r="r" b="b"/>
            <a:pathLst>
              <a:path w="3526" h="3384" extrusionOk="0">
                <a:moveTo>
                  <a:pt x="1" y="1"/>
                </a:moveTo>
                <a:lnTo>
                  <a:pt x="1" y="1"/>
                </a:lnTo>
                <a:cubicBezTo>
                  <a:pt x="48" y="166"/>
                  <a:pt x="196" y="278"/>
                  <a:pt x="344" y="349"/>
                </a:cubicBezTo>
                <a:cubicBezTo>
                  <a:pt x="492" y="426"/>
                  <a:pt x="652" y="474"/>
                  <a:pt x="788" y="580"/>
                </a:cubicBezTo>
                <a:cubicBezTo>
                  <a:pt x="774" y="577"/>
                  <a:pt x="761" y="576"/>
                  <a:pt x="748" y="576"/>
                </a:cubicBezTo>
                <a:cubicBezTo>
                  <a:pt x="653" y="576"/>
                  <a:pt x="559" y="646"/>
                  <a:pt x="533" y="734"/>
                </a:cubicBezTo>
                <a:cubicBezTo>
                  <a:pt x="510" y="840"/>
                  <a:pt x="581" y="965"/>
                  <a:pt x="687" y="988"/>
                </a:cubicBezTo>
                <a:cubicBezTo>
                  <a:pt x="610" y="1053"/>
                  <a:pt x="569" y="1154"/>
                  <a:pt x="581" y="1260"/>
                </a:cubicBezTo>
                <a:cubicBezTo>
                  <a:pt x="586" y="1361"/>
                  <a:pt x="646" y="1461"/>
                  <a:pt x="734" y="1509"/>
                </a:cubicBezTo>
                <a:cubicBezTo>
                  <a:pt x="622" y="1580"/>
                  <a:pt x="586" y="1727"/>
                  <a:pt x="622" y="1852"/>
                </a:cubicBezTo>
                <a:cubicBezTo>
                  <a:pt x="657" y="1976"/>
                  <a:pt x="758" y="2070"/>
                  <a:pt x="859" y="2147"/>
                </a:cubicBezTo>
                <a:cubicBezTo>
                  <a:pt x="965" y="2218"/>
                  <a:pt x="1083" y="2289"/>
                  <a:pt x="1178" y="2366"/>
                </a:cubicBezTo>
                <a:cubicBezTo>
                  <a:pt x="1296" y="2467"/>
                  <a:pt x="1391" y="2597"/>
                  <a:pt x="1533" y="2656"/>
                </a:cubicBezTo>
                <a:cubicBezTo>
                  <a:pt x="1645" y="2703"/>
                  <a:pt x="1769" y="2703"/>
                  <a:pt x="1888" y="2721"/>
                </a:cubicBezTo>
                <a:cubicBezTo>
                  <a:pt x="2254" y="2798"/>
                  <a:pt x="2520" y="3100"/>
                  <a:pt x="2769" y="3383"/>
                </a:cubicBezTo>
                <a:cubicBezTo>
                  <a:pt x="2946" y="2981"/>
                  <a:pt x="3201" y="2620"/>
                  <a:pt x="3526" y="2319"/>
                </a:cubicBezTo>
                <a:lnTo>
                  <a:pt x="3242" y="2112"/>
                </a:lnTo>
                <a:cubicBezTo>
                  <a:pt x="3035" y="1994"/>
                  <a:pt x="2899" y="1775"/>
                  <a:pt x="2804" y="1562"/>
                </a:cubicBezTo>
                <a:cubicBezTo>
                  <a:pt x="2710" y="1343"/>
                  <a:pt x="2639" y="1112"/>
                  <a:pt x="2514" y="911"/>
                </a:cubicBezTo>
                <a:cubicBezTo>
                  <a:pt x="2390" y="704"/>
                  <a:pt x="2195" y="527"/>
                  <a:pt x="1959" y="503"/>
                </a:cubicBezTo>
                <a:cubicBezTo>
                  <a:pt x="1944" y="502"/>
                  <a:pt x="1929" y="502"/>
                  <a:pt x="1915" y="502"/>
                </a:cubicBezTo>
                <a:cubicBezTo>
                  <a:pt x="1868" y="502"/>
                  <a:pt x="1822" y="505"/>
                  <a:pt x="1775" y="505"/>
                </a:cubicBezTo>
                <a:cubicBezTo>
                  <a:pt x="1742" y="505"/>
                  <a:pt x="1708" y="504"/>
                  <a:pt x="1675" y="497"/>
                </a:cubicBezTo>
                <a:cubicBezTo>
                  <a:pt x="1515" y="485"/>
                  <a:pt x="1379" y="397"/>
                  <a:pt x="1231" y="326"/>
                </a:cubicBezTo>
                <a:cubicBezTo>
                  <a:pt x="847" y="137"/>
                  <a:pt x="421" y="48"/>
                  <a:pt x="1" y="1"/>
                </a:cubicBez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8"/>
          <p:cNvSpPr/>
          <p:nvPr/>
        </p:nvSpPr>
        <p:spPr>
          <a:xfrm flipH="1">
            <a:off x="1806935" y="3236252"/>
            <a:ext cx="616780" cy="431779"/>
          </a:xfrm>
          <a:custGeom>
            <a:avLst/>
            <a:gdLst/>
            <a:ahLst/>
            <a:cxnLst/>
            <a:rect l="l" t="t" r="r" b="b"/>
            <a:pathLst>
              <a:path w="9096" h="7091" extrusionOk="0">
                <a:moveTo>
                  <a:pt x="7905" y="1"/>
                </a:moveTo>
                <a:cubicBezTo>
                  <a:pt x="7896" y="1"/>
                  <a:pt x="7887" y="1"/>
                  <a:pt x="7878" y="2"/>
                </a:cubicBezTo>
                <a:cubicBezTo>
                  <a:pt x="7357" y="25"/>
                  <a:pt x="6819" y="493"/>
                  <a:pt x="6588" y="966"/>
                </a:cubicBezTo>
                <a:cubicBezTo>
                  <a:pt x="6021" y="2178"/>
                  <a:pt x="6228" y="2285"/>
                  <a:pt x="5553" y="3834"/>
                </a:cubicBezTo>
                <a:cubicBezTo>
                  <a:pt x="3963" y="2775"/>
                  <a:pt x="2898" y="2687"/>
                  <a:pt x="1313" y="1634"/>
                </a:cubicBezTo>
                <a:cubicBezTo>
                  <a:pt x="994" y="2166"/>
                  <a:pt x="319" y="2628"/>
                  <a:pt x="0" y="3160"/>
                </a:cubicBezTo>
                <a:cubicBezTo>
                  <a:pt x="503" y="4473"/>
                  <a:pt x="3454" y="6194"/>
                  <a:pt x="5104" y="6969"/>
                </a:cubicBezTo>
                <a:cubicBezTo>
                  <a:pt x="5283" y="7051"/>
                  <a:pt x="5473" y="7091"/>
                  <a:pt x="5661" y="7091"/>
                </a:cubicBezTo>
                <a:cubicBezTo>
                  <a:pt x="6067" y="7091"/>
                  <a:pt x="6462" y="6904"/>
                  <a:pt x="6713" y="6561"/>
                </a:cubicBezTo>
                <a:cubicBezTo>
                  <a:pt x="7742" y="5183"/>
                  <a:pt x="8717" y="3964"/>
                  <a:pt x="8954" y="2196"/>
                </a:cubicBezTo>
                <a:cubicBezTo>
                  <a:pt x="9013" y="1794"/>
                  <a:pt x="9096" y="1279"/>
                  <a:pt x="8930" y="895"/>
                </a:cubicBezTo>
                <a:cubicBezTo>
                  <a:pt x="8780" y="519"/>
                  <a:pt x="8312" y="1"/>
                  <a:pt x="7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8"/>
          <p:cNvSpPr/>
          <p:nvPr/>
        </p:nvSpPr>
        <p:spPr>
          <a:xfrm flipH="1">
            <a:off x="2329462" y="3313399"/>
            <a:ext cx="114934" cy="113136"/>
          </a:xfrm>
          <a:custGeom>
            <a:avLst/>
            <a:gdLst/>
            <a:ahLst/>
            <a:cxnLst/>
            <a:rect l="l" t="t" r="r" b="b"/>
            <a:pathLst>
              <a:path w="1695" h="1858" extrusionOk="0">
                <a:moveTo>
                  <a:pt x="1091" y="0"/>
                </a:moveTo>
                <a:cubicBezTo>
                  <a:pt x="1057" y="0"/>
                  <a:pt x="1023" y="27"/>
                  <a:pt x="1015" y="65"/>
                </a:cubicBezTo>
                <a:cubicBezTo>
                  <a:pt x="1015" y="119"/>
                  <a:pt x="1015" y="160"/>
                  <a:pt x="1033" y="213"/>
                </a:cubicBezTo>
                <a:cubicBezTo>
                  <a:pt x="956" y="172"/>
                  <a:pt x="885" y="119"/>
                  <a:pt x="796" y="101"/>
                </a:cubicBezTo>
                <a:cubicBezTo>
                  <a:pt x="777" y="98"/>
                  <a:pt x="757" y="97"/>
                  <a:pt x="738" y="97"/>
                </a:cubicBezTo>
                <a:cubicBezTo>
                  <a:pt x="668" y="97"/>
                  <a:pt x="600" y="116"/>
                  <a:pt x="553" y="172"/>
                </a:cubicBezTo>
                <a:cubicBezTo>
                  <a:pt x="494" y="237"/>
                  <a:pt x="500" y="355"/>
                  <a:pt x="571" y="397"/>
                </a:cubicBezTo>
                <a:cubicBezTo>
                  <a:pt x="546" y="383"/>
                  <a:pt x="518" y="377"/>
                  <a:pt x="489" y="377"/>
                </a:cubicBezTo>
                <a:cubicBezTo>
                  <a:pt x="417" y="377"/>
                  <a:pt x="342" y="417"/>
                  <a:pt x="317" y="485"/>
                </a:cubicBezTo>
                <a:cubicBezTo>
                  <a:pt x="275" y="586"/>
                  <a:pt x="335" y="710"/>
                  <a:pt x="441" y="734"/>
                </a:cubicBezTo>
                <a:cubicBezTo>
                  <a:pt x="423" y="731"/>
                  <a:pt x="404" y="729"/>
                  <a:pt x="386" y="729"/>
                </a:cubicBezTo>
                <a:cubicBezTo>
                  <a:pt x="290" y="729"/>
                  <a:pt x="196" y="769"/>
                  <a:pt x="151" y="858"/>
                </a:cubicBezTo>
                <a:cubicBezTo>
                  <a:pt x="106" y="943"/>
                  <a:pt x="163" y="1061"/>
                  <a:pt x="249" y="1078"/>
                </a:cubicBezTo>
                <a:lnTo>
                  <a:pt x="249" y="1078"/>
                </a:lnTo>
                <a:cubicBezTo>
                  <a:pt x="182" y="1083"/>
                  <a:pt x="118" y="1100"/>
                  <a:pt x="80" y="1148"/>
                </a:cubicBezTo>
                <a:cubicBezTo>
                  <a:pt x="35" y="1198"/>
                  <a:pt x="54" y="1296"/>
                  <a:pt x="112" y="1320"/>
                </a:cubicBezTo>
                <a:lnTo>
                  <a:pt x="112" y="1320"/>
                </a:lnTo>
                <a:cubicBezTo>
                  <a:pt x="50" y="1325"/>
                  <a:pt x="1" y="1408"/>
                  <a:pt x="21" y="1479"/>
                </a:cubicBezTo>
                <a:cubicBezTo>
                  <a:pt x="39" y="1562"/>
                  <a:pt x="116" y="1603"/>
                  <a:pt x="187" y="1650"/>
                </a:cubicBezTo>
                <a:cubicBezTo>
                  <a:pt x="352" y="1739"/>
                  <a:pt x="530" y="1804"/>
                  <a:pt x="713" y="1857"/>
                </a:cubicBezTo>
                <a:cubicBezTo>
                  <a:pt x="944" y="1562"/>
                  <a:pt x="1180" y="1266"/>
                  <a:pt x="1411" y="958"/>
                </a:cubicBezTo>
                <a:cubicBezTo>
                  <a:pt x="1470" y="887"/>
                  <a:pt x="1624" y="763"/>
                  <a:pt x="1653" y="675"/>
                </a:cubicBezTo>
                <a:cubicBezTo>
                  <a:pt x="1695" y="515"/>
                  <a:pt x="1535" y="385"/>
                  <a:pt x="1429" y="261"/>
                </a:cubicBezTo>
                <a:cubicBezTo>
                  <a:pt x="1352" y="160"/>
                  <a:pt x="1239" y="83"/>
                  <a:pt x="1127" y="12"/>
                </a:cubicBezTo>
                <a:cubicBezTo>
                  <a:pt x="1116" y="4"/>
                  <a:pt x="1103" y="0"/>
                  <a:pt x="1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8"/>
          <p:cNvSpPr/>
          <p:nvPr/>
        </p:nvSpPr>
        <p:spPr>
          <a:xfrm flipH="1">
            <a:off x="2345465" y="3346523"/>
            <a:ext cx="74656" cy="80376"/>
          </a:xfrm>
          <a:custGeom>
            <a:avLst/>
            <a:gdLst/>
            <a:ahLst/>
            <a:cxnLst/>
            <a:rect l="l" t="t" r="r" b="b"/>
            <a:pathLst>
              <a:path w="1101" h="1320" extrusionOk="0">
                <a:moveTo>
                  <a:pt x="1041" y="0"/>
                </a:moveTo>
                <a:cubicBezTo>
                  <a:pt x="716" y="438"/>
                  <a:pt x="373" y="870"/>
                  <a:pt x="0" y="1266"/>
                </a:cubicBezTo>
                <a:lnTo>
                  <a:pt x="54" y="1319"/>
                </a:lnTo>
                <a:cubicBezTo>
                  <a:pt x="420" y="917"/>
                  <a:pt x="769" y="491"/>
                  <a:pt x="1100" y="48"/>
                </a:cubicBezTo>
                <a:lnTo>
                  <a:pt x="10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8"/>
          <p:cNvSpPr/>
          <p:nvPr/>
        </p:nvSpPr>
        <p:spPr>
          <a:xfrm flipH="1">
            <a:off x="1816157" y="3277048"/>
            <a:ext cx="598337" cy="364860"/>
          </a:xfrm>
          <a:custGeom>
            <a:avLst/>
            <a:gdLst/>
            <a:ahLst/>
            <a:cxnLst/>
            <a:rect l="l" t="t" r="r" b="b"/>
            <a:pathLst>
              <a:path w="8824" h="5992" extrusionOk="0">
                <a:moveTo>
                  <a:pt x="8055" y="0"/>
                </a:moveTo>
                <a:lnTo>
                  <a:pt x="8026" y="65"/>
                </a:lnTo>
                <a:cubicBezTo>
                  <a:pt x="8440" y="272"/>
                  <a:pt x="8735" y="769"/>
                  <a:pt x="8741" y="1307"/>
                </a:cubicBezTo>
                <a:cubicBezTo>
                  <a:pt x="8753" y="1757"/>
                  <a:pt x="8587" y="2236"/>
                  <a:pt x="8262" y="2732"/>
                </a:cubicBezTo>
                <a:cubicBezTo>
                  <a:pt x="8055" y="3046"/>
                  <a:pt x="7813" y="3330"/>
                  <a:pt x="7576" y="3608"/>
                </a:cubicBezTo>
                <a:cubicBezTo>
                  <a:pt x="7481" y="3714"/>
                  <a:pt x="7393" y="3826"/>
                  <a:pt x="7298" y="3939"/>
                </a:cubicBezTo>
                <a:cubicBezTo>
                  <a:pt x="6920" y="4394"/>
                  <a:pt x="6577" y="4885"/>
                  <a:pt x="6275" y="5394"/>
                </a:cubicBezTo>
                <a:cubicBezTo>
                  <a:pt x="6157" y="5601"/>
                  <a:pt x="6032" y="5808"/>
                  <a:pt x="5826" y="5891"/>
                </a:cubicBezTo>
                <a:cubicBezTo>
                  <a:pt x="5767" y="5912"/>
                  <a:pt x="5707" y="5921"/>
                  <a:pt x="5645" y="5921"/>
                </a:cubicBezTo>
                <a:cubicBezTo>
                  <a:pt x="5470" y="5921"/>
                  <a:pt x="5285" y="5847"/>
                  <a:pt x="5110" y="5772"/>
                </a:cubicBezTo>
                <a:cubicBezTo>
                  <a:pt x="4087" y="5323"/>
                  <a:pt x="3170" y="4909"/>
                  <a:pt x="2313" y="4388"/>
                </a:cubicBezTo>
                <a:cubicBezTo>
                  <a:pt x="1278" y="3761"/>
                  <a:pt x="621" y="3205"/>
                  <a:pt x="59" y="2472"/>
                </a:cubicBezTo>
                <a:lnTo>
                  <a:pt x="0" y="2519"/>
                </a:lnTo>
                <a:cubicBezTo>
                  <a:pt x="704" y="3436"/>
                  <a:pt x="1544" y="4004"/>
                  <a:pt x="2271" y="4447"/>
                </a:cubicBezTo>
                <a:cubicBezTo>
                  <a:pt x="3135" y="4974"/>
                  <a:pt x="4051" y="5388"/>
                  <a:pt x="5068" y="5837"/>
                </a:cubicBezTo>
                <a:cubicBezTo>
                  <a:pt x="5258" y="5920"/>
                  <a:pt x="5447" y="5991"/>
                  <a:pt x="5630" y="5991"/>
                </a:cubicBezTo>
                <a:cubicBezTo>
                  <a:pt x="5707" y="5991"/>
                  <a:pt x="5772" y="5985"/>
                  <a:pt x="5855" y="5956"/>
                </a:cubicBezTo>
                <a:cubicBezTo>
                  <a:pt x="6080" y="5867"/>
                  <a:pt x="6222" y="5636"/>
                  <a:pt x="6340" y="5429"/>
                </a:cubicBezTo>
                <a:cubicBezTo>
                  <a:pt x="6648" y="4927"/>
                  <a:pt x="6985" y="4442"/>
                  <a:pt x="7351" y="3992"/>
                </a:cubicBezTo>
                <a:cubicBezTo>
                  <a:pt x="7446" y="3880"/>
                  <a:pt x="7541" y="3767"/>
                  <a:pt x="7635" y="3655"/>
                </a:cubicBezTo>
                <a:cubicBezTo>
                  <a:pt x="7878" y="3377"/>
                  <a:pt x="8126" y="3087"/>
                  <a:pt x="8333" y="2780"/>
                </a:cubicBezTo>
                <a:cubicBezTo>
                  <a:pt x="8664" y="2265"/>
                  <a:pt x="8824" y="1774"/>
                  <a:pt x="8818" y="1307"/>
                </a:cubicBezTo>
                <a:cubicBezTo>
                  <a:pt x="8800" y="727"/>
                  <a:pt x="8505" y="219"/>
                  <a:pt x="805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8"/>
          <p:cNvSpPr/>
          <p:nvPr/>
        </p:nvSpPr>
        <p:spPr>
          <a:xfrm flipH="1">
            <a:off x="1856643" y="2957560"/>
            <a:ext cx="280386" cy="273097"/>
          </a:xfrm>
          <a:custGeom>
            <a:avLst/>
            <a:gdLst/>
            <a:ahLst/>
            <a:cxnLst/>
            <a:rect l="l" t="t" r="r" b="b"/>
            <a:pathLst>
              <a:path w="4135" h="4485" extrusionOk="0">
                <a:moveTo>
                  <a:pt x="1996" y="0"/>
                </a:moveTo>
                <a:cubicBezTo>
                  <a:pt x="1553" y="0"/>
                  <a:pt x="1100" y="98"/>
                  <a:pt x="710" y="267"/>
                </a:cubicBezTo>
                <a:cubicBezTo>
                  <a:pt x="415" y="403"/>
                  <a:pt x="290" y="817"/>
                  <a:pt x="196" y="1125"/>
                </a:cubicBezTo>
                <a:cubicBezTo>
                  <a:pt x="113" y="1391"/>
                  <a:pt x="113" y="1521"/>
                  <a:pt x="137" y="1799"/>
                </a:cubicBezTo>
                <a:cubicBezTo>
                  <a:pt x="166" y="2136"/>
                  <a:pt x="83" y="2473"/>
                  <a:pt x="42" y="2810"/>
                </a:cubicBezTo>
                <a:cubicBezTo>
                  <a:pt x="1" y="3153"/>
                  <a:pt x="18" y="3520"/>
                  <a:pt x="219" y="3798"/>
                </a:cubicBezTo>
                <a:cubicBezTo>
                  <a:pt x="296" y="3899"/>
                  <a:pt x="367" y="3999"/>
                  <a:pt x="444" y="4082"/>
                </a:cubicBezTo>
                <a:cubicBezTo>
                  <a:pt x="426" y="4141"/>
                  <a:pt x="432" y="4218"/>
                  <a:pt x="462" y="4271"/>
                </a:cubicBezTo>
                <a:cubicBezTo>
                  <a:pt x="515" y="4348"/>
                  <a:pt x="616" y="4389"/>
                  <a:pt x="710" y="4419"/>
                </a:cubicBezTo>
                <a:cubicBezTo>
                  <a:pt x="864" y="4463"/>
                  <a:pt x="1025" y="4485"/>
                  <a:pt x="1186" y="4485"/>
                </a:cubicBezTo>
                <a:cubicBezTo>
                  <a:pt x="1397" y="4485"/>
                  <a:pt x="1607" y="4446"/>
                  <a:pt x="1799" y="4366"/>
                </a:cubicBezTo>
                <a:cubicBezTo>
                  <a:pt x="1834" y="4348"/>
                  <a:pt x="1875" y="4336"/>
                  <a:pt x="1911" y="4313"/>
                </a:cubicBezTo>
                <a:cubicBezTo>
                  <a:pt x="2360" y="4230"/>
                  <a:pt x="2798" y="4058"/>
                  <a:pt x="3129" y="3828"/>
                </a:cubicBezTo>
                <a:cubicBezTo>
                  <a:pt x="3744" y="3390"/>
                  <a:pt x="4135" y="2657"/>
                  <a:pt x="4111" y="1917"/>
                </a:cubicBezTo>
                <a:cubicBezTo>
                  <a:pt x="4081" y="1178"/>
                  <a:pt x="3620" y="457"/>
                  <a:pt x="2940" y="173"/>
                </a:cubicBezTo>
                <a:cubicBezTo>
                  <a:pt x="2650" y="54"/>
                  <a:pt x="2325" y="0"/>
                  <a:pt x="1996" y="0"/>
                </a:cubicBez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accent5"/>
              </a:highlight>
            </a:endParaRPr>
          </a:p>
        </p:txBody>
      </p:sp>
      <p:sp>
        <p:nvSpPr>
          <p:cNvPr id="862" name="Google Shape;862;p48"/>
          <p:cNvSpPr/>
          <p:nvPr/>
        </p:nvSpPr>
        <p:spPr>
          <a:xfrm flipH="1">
            <a:off x="1953676" y="3053765"/>
            <a:ext cx="198948" cy="83238"/>
          </a:xfrm>
          <a:custGeom>
            <a:avLst/>
            <a:gdLst/>
            <a:ahLst/>
            <a:cxnLst/>
            <a:rect l="l" t="t" r="r" b="b"/>
            <a:pathLst>
              <a:path w="2934" h="1367" extrusionOk="0">
                <a:moveTo>
                  <a:pt x="390" y="95"/>
                </a:moveTo>
                <a:cubicBezTo>
                  <a:pt x="467" y="124"/>
                  <a:pt x="538" y="195"/>
                  <a:pt x="568" y="296"/>
                </a:cubicBezTo>
                <a:cubicBezTo>
                  <a:pt x="580" y="331"/>
                  <a:pt x="586" y="373"/>
                  <a:pt x="586" y="414"/>
                </a:cubicBezTo>
                <a:lnTo>
                  <a:pt x="580" y="485"/>
                </a:lnTo>
                <a:lnTo>
                  <a:pt x="586" y="485"/>
                </a:lnTo>
                <a:cubicBezTo>
                  <a:pt x="597" y="533"/>
                  <a:pt x="597" y="574"/>
                  <a:pt x="586" y="604"/>
                </a:cubicBezTo>
                <a:cubicBezTo>
                  <a:pt x="574" y="757"/>
                  <a:pt x="526" y="870"/>
                  <a:pt x="461" y="952"/>
                </a:cubicBezTo>
                <a:cubicBezTo>
                  <a:pt x="420" y="1006"/>
                  <a:pt x="349" y="1041"/>
                  <a:pt x="290" y="1041"/>
                </a:cubicBezTo>
                <a:cubicBezTo>
                  <a:pt x="272" y="1041"/>
                  <a:pt x="248" y="1035"/>
                  <a:pt x="231" y="1023"/>
                </a:cubicBezTo>
                <a:cubicBezTo>
                  <a:pt x="195" y="1006"/>
                  <a:pt x="166" y="964"/>
                  <a:pt x="142" y="899"/>
                </a:cubicBezTo>
                <a:cubicBezTo>
                  <a:pt x="95" y="751"/>
                  <a:pt x="83" y="598"/>
                  <a:pt x="130" y="450"/>
                </a:cubicBezTo>
                <a:cubicBezTo>
                  <a:pt x="172" y="308"/>
                  <a:pt x="260" y="184"/>
                  <a:pt x="390" y="95"/>
                </a:cubicBezTo>
                <a:close/>
                <a:moveTo>
                  <a:pt x="1384" y="119"/>
                </a:moveTo>
                <a:cubicBezTo>
                  <a:pt x="1443" y="119"/>
                  <a:pt x="1502" y="124"/>
                  <a:pt x="1555" y="148"/>
                </a:cubicBezTo>
                <a:cubicBezTo>
                  <a:pt x="1668" y="190"/>
                  <a:pt x="1762" y="272"/>
                  <a:pt x="1827" y="367"/>
                </a:cubicBezTo>
                <a:cubicBezTo>
                  <a:pt x="1940" y="550"/>
                  <a:pt x="1934" y="810"/>
                  <a:pt x="1816" y="1017"/>
                </a:cubicBezTo>
                <a:cubicBezTo>
                  <a:pt x="1751" y="1130"/>
                  <a:pt x="1662" y="1207"/>
                  <a:pt x="1555" y="1260"/>
                </a:cubicBezTo>
                <a:cubicBezTo>
                  <a:pt x="1492" y="1290"/>
                  <a:pt x="1425" y="1305"/>
                  <a:pt x="1361" y="1305"/>
                </a:cubicBezTo>
                <a:cubicBezTo>
                  <a:pt x="1311" y="1305"/>
                  <a:pt x="1262" y="1296"/>
                  <a:pt x="1218" y="1278"/>
                </a:cubicBezTo>
                <a:cubicBezTo>
                  <a:pt x="1106" y="1230"/>
                  <a:pt x="1017" y="1136"/>
                  <a:pt x="964" y="1012"/>
                </a:cubicBezTo>
                <a:cubicBezTo>
                  <a:pt x="923" y="899"/>
                  <a:pt x="905" y="775"/>
                  <a:pt x="923" y="627"/>
                </a:cubicBezTo>
                <a:cubicBezTo>
                  <a:pt x="934" y="450"/>
                  <a:pt x="988" y="314"/>
                  <a:pt x="1076" y="237"/>
                </a:cubicBezTo>
                <a:cubicBezTo>
                  <a:pt x="1147" y="160"/>
                  <a:pt x="1266" y="119"/>
                  <a:pt x="1384" y="119"/>
                </a:cubicBezTo>
                <a:close/>
                <a:moveTo>
                  <a:pt x="373" y="0"/>
                </a:moveTo>
                <a:lnTo>
                  <a:pt x="355" y="6"/>
                </a:lnTo>
                <a:cubicBezTo>
                  <a:pt x="219" y="101"/>
                  <a:pt x="106" y="243"/>
                  <a:pt x="53" y="414"/>
                </a:cubicBezTo>
                <a:cubicBezTo>
                  <a:pt x="0" y="574"/>
                  <a:pt x="12" y="751"/>
                  <a:pt x="71" y="917"/>
                </a:cubicBezTo>
                <a:cubicBezTo>
                  <a:pt x="101" y="994"/>
                  <a:pt x="142" y="1047"/>
                  <a:pt x="195" y="1077"/>
                </a:cubicBezTo>
                <a:cubicBezTo>
                  <a:pt x="225" y="1094"/>
                  <a:pt x="254" y="1100"/>
                  <a:pt x="290" y="1100"/>
                </a:cubicBezTo>
                <a:cubicBezTo>
                  <a:pt x="373" y="1100"/>
                  <a:pt x="455" y="1053"/>
                  <a:pt x="520" y="988"/>
                </a:cubicBezTo>
                <a:cubicBezTo>
                  <a:pt x="621" y="870"/>
                  <a:pt x="645" y="710"/>
                  <a:pt x="662" y="604"/>
                </a:cubicBezTo>
                <a:cubicBezTo>
                  <a:pt x="662" y="568"/>
                  <a:pt x="668" y="533"/>
                  <a:pt x="668" y="485"/>
                </a:cubicBezTo>
                <a:cubicBezTo>
                  <a:pt x="727" y="491"/>
                  <a:pt x="787" y="509"/>
                  <a:pt x="846" y="521"/>
                </a:cubicBezTo>
                <a:cubicBezTo>
                  <a:pt x="840" y="544"/>
                  <a:pt x="840" y="574"/>
                  <a:pt x="840" y="604"/>
                </a:cubicBezTo>
                <a:cubicBezTo>
                  <a:pt x="822" y="769"/>
                  <a:pt x="840" y="905"/>
                  <a:pt x="887" y="1023"/>
                </a:cubicBezTo>
                <a:cubicBezTo>
                  <a:pt x="946" y="1171"/>
                  <a:pt x="1059" y="1284"/>
                  <a:pt x="1183" y="1337"/>
                </a:cubicBezTo>
                <a:cubicBezTo>
                  <a:pt x="1236" y="1361"/>
                  <a:pt x="1295" y="1366"/>
                  <a:pt x="1354" y="1366"/>
                </a:cubicBezTo>
                <a:cubicBezTo>
                  <a:pt x="1431" y="1366"/>
                  <a:pt x="1508" y="1349"/>
                  <a:pt x="1585" y="1313"/>
                </a:cubicBezTo>
                <a:cubicBezTo>
                  <a:pt x="1703" y="1260"/>
                  <a:pt x="1798" y="1165"/>
                  <a:pt x="1875" y="1041"/>
                </a:cubicBezTo>
                <a:cubicBezTo>
                  <a:pt x="1946" y="923"/>
                  <a:pt x="1975" y="781"/>
                  <a:pt x="1975" y="651"/>
                </a:cubicBezTo>
                <a:cubicBezTo>
                  <a:pt x="2210" y="638"/>
                  <a:pt x="2446" y="631"/>
                  <a:pt x="2681" y="631"/>
                </a:cubicBezTo>
                <a:cubicBezTo>
                  <a:pt x="2759" y="631"/>
                  <a:pt x="2837" y="632"/>
                  <a:pt x="2916" y="633"/>
                </a:cubicBezTo>
                <a:cubicBezTo>
                  <a:pt x="2922" y="627"/>
                  <a:pt x="2933" y="604"/>
                  <a:pt x="2933" y="580"/>
                </a:cubicBezTo>
                <a:cubicBezTo>
                  <a:pt x="2774" y="577"/>
                  <a:pt x="2613" y="575"/>
                  <a:pt x="2451" y="575"/>
                </a:cubicBezTo>
                <a:cubicBezTo>
                  <a:pt x="2290" y="575"/>
                  <a:pt x="2129" y="577"/>
                  <a:pt x="1969" y="580"/>
                </a:cubicBezTo>
                <a:cubicBezTo>
                  <a:pt x="1964" y="485"/>
                  <a:pt x="1934" y="397"/>
                  <a:pt x="1881" y="326"/>
                </a:cubicBezTo>
                <a:cubicBezTo>
                  <a:pt x="1810" y="207"/>
                  <a:pt x="1697" y="119"/>
                  <a:pt x="1567" y="65"/>
                </a:cubicBezTo>
                <a:cubicBezTo>
                  <a:pt x="1514" y="42"/>
                  <a:pt x="1437" y="30"/>
                  <a:pt x="1372" y="30"/>
                </a:cubicBezTo>
                <a:cubicBezTo>
                  <a:pt x="1230" y="30"/>
                  <a:pt x="1094" y="77"/>
                  <a:pt x="1005" y="166"/>
                </a:cubicBezTo>
                <a:cubicBezTo>
                  <a:pt x="934" y="243"/>
                  <a:pt x="887" y="337"/>
                  <a:pt x="858" y="456"/>
                </a:cubicBezTo>
                <a:cubicBezTo>
                  <a:pt x="793" y="432"/>
                  <a:pt x="727" y="420"/>
                  <a:pt x="662" y="414"/>
                </a:cubicBezTo>
                <a:cubicBezTo>
                  <a:pt x="651" y="361"/>
                  <a:pt x="645" y="308"/>
                  <a:pt x="633" y="255"/>
                </a:cubicBezTo>
                <a:cubicBezTo>
                  <a:pt x="586" y="130"/>
                  <a:pt x="497" y="36"/>
                  <a:pt x="384" y="6"/>
                </a:cubicBezTo>
                <a:lnTo>
                  <a:pt x="3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8"/>
          <p:cNvSpPr/>
          <p:nvPr/>
        </p:nvSpPr>
        <p:spPr>
          <a:xfrm flipH="1">
            <a:off x="2034708" y="3130426"/>
            <a:ext cx="39329" cy="23139"/>
          </a:xfrm>
          <a:custGeom>
            <a:avLst/>
            <a:gdLst/>
            <a:ahLst/>
            <a:cxnLst/>
            <a:rect l="l" t="t" r="r" b="b"/>
            <a:pathLst>
              <a:path w="580" h="380" extrusionOk="0">
                <a:moveTo>
                  <a:pt x="18" y="1"/>
                </a:moveTo>
                <a:lnTo>
                  <a:pt x="0" y="78"/>
                </a:lnTo>
                <a:cubicBezTo>
                  <a:pt x="189" y="137"/>
                  <a:pt x="373" y="238"/>
                  <a:pt x="532" y="379"/>
                </a:cubicBezTo>
                <a:lnTo>
                  <a:pt x="580" y="320"/>
                </a:lnTo>
                <a:cubicBezTo>
                  <a:pt x="426" y="172"/>
                  <a:pt x="225" y="60"/>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8"/>
          <p:cNvSpPr/>
          <p:nvPr/>
        </p:nvSpPr>
        <p:spPr>
          <a:xfrm flipH="1">
            <a:off x="2118111" y="3125920"/>
            <a:ext cx="15731" cy="6394"/>
          </a:xfrm>
          <a:custGeom>
            <a:avLst/>
            <a:gdLst/>
            <a:ahLst/>
            <a:cxnLst/>
            <a:rect l="l" t="t" r="r" b="b"/>
            <a:pathLst>
              <a:path w="232" h="105" extrusionOk="0">
                <a:moveTo>
                  <a:pt x="113" y="1"/>
                </a:moveTo>
                <a:cubicBezTo>
                  <a:pt x="68" y="1"/>
                  <a:pt x="23" y="25"/>
                  <a:pt x="1" y="69"/>
                </a:cubicBezTo>
                <a:lnTo>
                  <a:pt x="66" y="105"/>
                </a:lnTo>
                <a:cubicBezTo>
                  <a:pt x="79" y="92"/>
                  <a:pt x="147" y="82"/>
                  <a:pt x="193" y="82"/>
                </a:cubicBezTo>
                <a:cubicBezTo>
                  <a:pt x="211" y="82"/>
                  <a:pt x="225" y="83"/>
                  <a:pt x="232" y="87"/>
                </a:cubicBezTo>
                <a:lnTo>
                  <a:pt x="161" y="10"/>
                </a:lnTo>
                <a:cubicBezTo>
                  <a:pt x="145" y="4"/>
                  <a:pt x="12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8"/>
          <p:cNvSpPr/>
          <p:nvPr/>
        </p:nvSpPr>
        <p:spPr>
          <a:xfrm flipH="1">
            <a:off x="2012603" y="3036229"/>
            <a:ext cx="46991" cy="25879"/>
          </a:xfrm>
          <a:custGeom>
            <a:avLst/>
            <a:gdLst/>
            <a:ahLst/>
            <a:cxnLst/>
            <a:rect l="l" t="t" r="r" b="b"/>
            <a:pathLst>
              <a:path w="693" h="425" extrusionOk="0">
                <a:moveTo>
                  <a:pt x="168" y="1"/>
                </a:moveTo>
                <a:cubicBezTo>
                  <a:pt x="153" y="1"/>
                  <a:pt x="139" y="2"/>
                  <a:pt x="124" y="4"/>
                </a:cubicBezTo>
                <a:cubicBezTo>
                  <a:pt x="59" y="22"/>
                  <a:pt x="0" y="81"/>
                  <a:pt x="12" y="146"/>
                </a:cubicBezTo>
                <a:cubicBezTo>
                  <a:pt x="44" y="142"/>
                  <a:pt x="75" y="140"/>
                  <a:pt x="107" y="140"/>
                </a:cubicBezTo>
                <a:cubicBezTo>
                  <a:pt x="326" y="140"/>
                  <a:pt x="543" y="244"/>
                  <a:pt x="657" y="424"/>
                </a:cubicBezTo>
                <a:cubicBezTo>
                  <a:pt x="692" y="336"/>
                  <a:pt x="645" y="235"/>
                  <a:pt x="574" y="170"/>
                </a:cubicBezTo>
                <a:cubicBezTo>
                  <a:pt x="503" y="99"/>
                  <a:pt x="408" y="69"/>
                  <a:pt x="319" y="34"/>
                </a:cubicBezTo>
                <a:cubicBezTo>
                  <a:pt x="273" y="15"/>
                  <a:pt x="220"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8"/>
          <p:cNvSpPr/>
          <p:nvPr/>
        </p:nvSpPr>
        <p:spPr>
          <a:xfrm flipH="1">
            <a:off x="2106041" y="3029592"/>
            <a:ext cx="22919" cy="10534"/>
          </a:xfrm>
          <a:custGeom>
            <a:avLst/>
            <a:gdLst/>
            <a:ahLst/>
            <a:cxnLst/>
            <a:rect l="l" t="t" r="r" b="b"/>
            <a:pathLst>
              <a:path w="338" h="173" extrusionOk="0">
                <a:moveTo>
                  <a:pt x="163" y="1"/>
                </a:moveTo>
                <a:cubicBezTo>
                  <a:pt x="78" y="1"/>
                  <a:pt x="1" y="87"/>
                  <a:pt x="18" y="173"/>
                </a:cubicBezTo>
                <a:cubicBezTo>
                  <a:pt x="65" y="155"/>
                  <a:pt x="118" y="146"/>
                  <a:pt x="171" y="146"/>
                </a:cubicBezTo>
                <a:cubicBezTo>
                  <a:pt x="225" y="146"/>
                  <a:pt x="278" y="155"/>
                  <a:pt x="325" y="173"/>
                </a:cubicBezTo>
                <a:cubicBezTo>
                  <a:pt x="337" y="84"/>
                  <a:pt x="260" y="1"/>
                  <a:pt x="171" y="1"/>
                </a:cubicBezTo>
                <a:cubicBezTo>
                  <a:pt x="169" y="1"/>
                  <a:pt x="166"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8"/>
          <p:cNvSpPr/>
          <p:nvPr/>
        </p:nvSpPr>
        <p:spPr>
          <a:xfrm flipH="1">
            <a:off x="2069967" y="3158070"/>
            <a:ext cx="50178" cy="23382"/>
          </a:xfrm>
          <a:custGeom>
            <a:avLst/>
            <a:gdLst/>
            <a:ahLst/>
            <a:cxnLst/>
            <a:rect l="l" t="t" r="r" b="b"/>
            <a:pathLst>
              <a:path w="740" h="384" extrusionOk="0">
                <a:moveTo>
                  <a:pt x="75" y="1"/>
                </a:moveTo>
                <a:cubicBezTo>
                  <a:pt x="64" y="1"/>
                  <a:pt x="52" y="3"/>
                  <a:pt x="41" y="8"/>
                </a:cubicBezTo>
                <a:cubicBezTo>
                  <a:pt x="12" y="20"/>
                  <a:pt x="0" y="44"/>
                  <a:pt x="0" y="73"/>
                </a:cubicBezTo>
                <a:cubicBezTo>
                  <a:pt x="0" y="97"/>
                  <a:pt x="6" y="127"/>
                  <a:pt x="18" y="144"/>
                </a:cubicBezTo>
                <a:cubicBezTo>
                  <a:pt x="90" y="290"/>
                  <a:pt x="254" y="383"/>
                  <a:pt x="412" y="383"/>
                </a:cubicBezTo>
                <a:cubicBezTo>
                  <a:pt x="447" y="383"/>
                  <a:pt x="481" y="379"/>
                  <a:pt x="515" y="369"/>
                </a:cubicBezTo>
                <a:cubicBezTo>
                  <a:pt x="603" y="339"/>
                  <a:pt x="686" y="280"/>
                  <a:pt x="722" y="198"/>
                </a:cubicBezTo>
                <a:cubicBezTo>
                  <a:pt x="727" y="168"/>
                  <a:pt x="739" y="127"/>
                  <a:pt x="716" y="103"/>
                </a:cubicBezTo>
                <a:cubicBezTo>
                  <a:pt x="692" y="79"/>
                  <a:pt x="657" y="79"/>
                  <a:pt x="627" y="79"/>
                </a:cubicBezTo>
                <a:cubicBezTo>
                  <a:pt x="574" y="83"/>
                  <a:pt x="519" y="86"/>
                  <a:pt x="464" y="86"/>
                </a:cubicBezTo>
                <a:cubicBezTo>
                  <a:pt x="350" y="86"/>
                  <a:pt x="236" y="72"/>
                  <a:pt x="136" y="20"/>
                </a:cubicBezTo>
                <a:cubicBezTo>
                  <a:pt x="124" y="12"/>
                  <a:pt x="100"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p:nvPr/>
        </p:nvSpPr>
        <p:spPr>
          <a:xfrm flipH="1">
            <a:off x="2077630" y="3189489"/>
            <a:ext cx="23326" cy="6576"/>
          </a:xfrm>
          <a:custGeom>
            <a:avLst/>
            <a:gdLst/>
            <a:ahLst/>
            <a:cxnLst/>
            <a:rect l="l" t="t" r="r" b="b"/>
            <a:pathLst>
              <a:path w="344" h="108" extrusionOk="0">
                <a:moveTo>
                  <a:pt x="19" y="1"/>
                </a:moveTo>
                <a:lnTo>
                  <a:pt x="1" y="78"/>
                </a:lnTo>
                <a:cubicBezTo>
                  <a:pt x="84" y="96"/>
                  <a:pt x="172" y="107"/>
                  <a:pt x="255" y="107"/>
                </a:cubicBezTo>
                <a:cubicBezTo>
                  <a:pt x="285" y="107"/>
                  <a:pt x="314" y="107"/>
                  <a:pt x="344" y="96"/>
                </a:cubicBezTo>
                <a:lnTo>
                  <a:pt x="338" y="25"/>
                </a:lnTo>
                <a:cubicBezTo>
                  <a:pt x="313" y="26"/>
                  <a:pt x="287" y="27"/>
                  <a:pt x="262" y="27"/>
                </a:cubicBezTo>
                <a:cubicBezTo>
                  <a:pt x="179" y="27"/>
                  <a:pt x="95" y="19"/>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8"/>
          <p:cNvSpPr/>
          <p:nvPr/>
        </p:nvSpPr>
        <p:spPr>
          <a:xfrm flipH="1">
            <a:off x="2029894" y="3081409"/>
            <a:ext cx="45770" cy="21373"/>
          </a:xfrm>
          <a:custGeom>
            <a:avLst/>
            <a:gdLst/>
            <a:ahLst/>
            <a:cxnLst/>
            <a:rect l="l" t="t" r="r" b="b"/>
            <a:pathLst>
              <a:path w="675" h="351" extrusionOk="0">
                <a:moveTo>
                  <a:pt x="35" y="1"/>
                </a:moveTo>
                <a:cubicBezTo>
                  <a:pt x="23" y="1"/>
                  <a:pt x="12" y="1"/>
                  <a:pt x="1" y="2"/>
                </a:cubicBezTo>
                <a:lnTo>
                  <a:pt x="1" y="37"/>
                </a:lnTo>
                <a:lnTo>
                  <a:pt x="1" y="79"/>
                </a:lnTo>
                <a:lnTo>
                  <a:pt x="83" y="79"/>
                </a:lnTo>
                <a:lnTo>
                  <a:pt x="562" y="291"/>
                </a:lnTo>
                <a:cubicBezTo>
                  <a:pt x="574" y="315"/>
                  <a:pt x="598" y="327"/>
                  <a:pt x="616" y="351"/>
                </a:cubicBezTo>
                <a:lnTo>
                  <a:pt x="645" y="327"/>
                </a:lnTo>
                <a:lnTo>
                  <a:pt x="675" y="303"/>
                </a:lnTo>
                <a:cubicBezTo>
                  <a:pt x="522" y="117"/>
                  <a:pt x="273" y="1"/>
                  <a:pt x="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8"/>
          <p:cNvSpPr/>
          <p:nvPr/>
        </p:nvSpPr>
        <p:spPr>
          <a:xfrm flipH="1">
            <a:off x="2119738" y="3078791"/>
            <a:ext cx="11256" cy="6698"/>
          </a:xfrm>
          <a:custGeom>
            <a:avLst/>
            <a:gdLst/>
            <a:ahLst/>
            <a:cxnLst/>
            <a:rect l="l" t="t" r="r" b="b"/>
            <a:pathLst>
              <a:path w="166" h="110" extrusionOk="0">
                <a:moveTo>
                  <a:pt x="95" y="1"/>
                </a:moveTo>
                <a:cubicBezTo>
                  <a:pt x="59" y="1"/>
                  <a:pt x="29" y="13"/>
                  <a:pt x="0" y="33"/>
                </a:cubicBezTo>
                <a:lnTo>
                  <a:pt x="30" y="110"/>
                </a:lnTo>
                <a:lnTo>
                  <a:pt x="71" y="98"/>
                </a:lnTo>
                <a:lnTo>
                  <a:pt x="166" y="80"/>
                </a:lnTo>
                <a:lnTo>
                  <a:pt x="148" y="45"/>
                </a:lnTo>
                <a:lnTo>
                  <a:pt x="148" y="9"/>
                </a:lnTo>
                <a:cubicBezTo>
                  <a:pt x="129" y="3"/>
                  <a:pt x="112" y="1"/>
                  <a:pt x="95" y="1"/>
                </a:cubicBezTo>
                <a:close/>
              </a:path>
            </a:pathLst>
          </a:custGeom>
          <a:solidFill>
            <a:srgbClr val="303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p:nvPr/>
        </p:nvSpPr>
        <p:spPr>
          <a:xfrm flipH="1">
            <a:off x="2098040" y="3080374"/>
            <a:ext cx="34175" cy="60221"/>
          </a:xfrm>
          <a:custGeom>
            <a:avLst/>
            <a:gdLst/>
            <a:ahLst/>
            <a:cxnLst/>
            <a:rect l="l" t="t" r="r" b="b"/>
            <a:pathLst>
              <a:path w="504" h="989" extrusionOk="0">
                <a:moveTo>
                  <a:pt x="373" y="1"/>
                </a:moveTo>
                <a:cubicBezTo>
                  <a:pt x="371" y="1"/>
                  <a:pt x="369" y="3"/>
                  <a:pt x="367" y="7"/>
                </a:cubicBezTo>
                <a:cubicBezTo>
                  <a:pt x="308" y="137"/>
                  <a:pt x="219" y="143"/>
                  <a:pt x="148" y="249"/>
                </a:cubicBezTo>
                <a:cubicBezTo>
                  <a:pt x="66" y="356"/>
                  <a:pt x="1" y="515"/>
                  <a:pt x="48" y="640"/>
                </a:cubicBezTo>
                <a:cubicBezTo>
                  <a:pt x="89" y="734"/>
                  <a:pt x="178" y="793"/>
                  <a:pt x="255" y="841"/>
                </a:cubicBezTo>
                <a:cubicBezTo>
                  <a:pt x="338" y="882"/>
                  <a:pt x="432" y="912"/>
                  <a:pt x="503" y="989"/>
                </a:cubicBezTo>
                <a:cubicBezTo>
                  <a:pt x="503" y="989"/>
                  <a:pt x="422" y="1"/>
                  <a:pt x="373" y="1"/>
                </a:cubicBezTo>
                <a:close/>
              </a:path>
            </a:pathLst>
          </a:custGeom>
          <a:solidFill>
            <a:srgbClr val="B48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8"/>
          <p:cNvSpPr/>
          <p:nvPr/>
        </p:nvSpPr>
        <p:spPr>
          <a:xfrm flipH="1">
            <a:off x="2095259" y="3059489"/>
            <a:ext cx="38583" cy="82934"/>
          </a:xfrm>
          <a:custGeom>
            <a:avLst/>
            <a:gdLst/>
            <a:ahLst/>
            <a:cxnLst/>
            <a:rect l="l" t="t" r="r" b="b"/>
            <a:pathLst>
              <a:path w="569" h="1362" extrusionOk="0">
                <a:moveTo>
                  <a:pt x="427" y="1"/>
                </a:moveTo>
                <a:lnTo>
                  <a:pt x="362" y="30"/>
                </a:lnTo>
                <a:cubicBezTo>
                  <a:pt x="391" y="96"/>
                  <a:pt x="421" y="202"/>
                  <a:pt x="385" y="291"/>
                </a:cubicBezTo>
                <a:cubicBezTo>
                  <a:pt x="350" y="368"/>
                  <a:pt x="297" y="415"/>
                  <a:pt x="243" y="468"/>
                </a:cubicBezTo>
                <a:cubicBezTo>
                  <a:pt x="214" y="498"/>
                  <a:pt x="178" y="533"/>
                  <a:pt x="149" y="569"/>
                </a:cubicBezTo>
                <a:cubicBezTo>
                  <a:pt x="36" y="711"/>
                  <a:pt x="1" y="870"/>
                  <a:pt x="42" y="1000"/>
                </a:cubicBezTo>
                <a:cubicBezTo>
                  <a:pt x="84" y="1119"/>
                  <a:pt x="190" y="1184"/>
                  <a:pt x="267" y="1219"/>
                </a:cubicBezTo>
                <a:cubicBezTo>
                  <a:pt x="279" y="1225"/>
                  <a:pt x="303" y="1237"/>
                  <a:pt x="320" y="1243"/>
                </a:cubicBezTo>
                <a:cubicBezTo>
                  <a:pt x="385" y="1278"/>
                  <a:pt x="450" y="1308"/>
                  <a:pt x="504" y="1361"/>
                </a:cubicBezTo>
                <a:lnTo>
                  <a:pt x="569" y="1308"/>
                </a:lnTo>
                <a:cubicBezTo>
                  <a:pt x="510" y="1243"/>
                  <a:pt x="439" y="1213"/>
                  <a:pt x="362" y="1178"/>
                </a:cubicBezTo>
                <a:cubicBezTo>
                  <a:pt x="338" y="1166"/>
                  <a:pt x="326" y="1160"/>
                  <a:pt x="309" y="1154"/>
                </a:cubicBezTo>
                <a:cubicBezTo>
                  <a:pt x="208" y="1101"/>
                  <a:pt x="149" y="1048"/>
                  <a:pt x="119" y="977"/>
                </a:cubicBezTo>
                <a:cubicBezTo>
                  <a:pt x="60" y="817"/>
                  <a:pt x="172" y="657"/>
                  <a:pt x="208" y="610"/>
                </a:cubicBezTo>
                <a:cubicBezTo>
                  <a:pt x="232" y="575"/>
                  <a:pt x="267" y="545"/>
                  <a:pt x="297" y="515"/>
                </a:cubicBezTo>
                <a:cubicBezTo>
                  <a:pt x="356" y="462"/>
                  <a:pt x="415" y="403"/>
                  <a:pt x="450" y="314"/>
                </a:cubicBezTo>
                <a:cubicBezTo>
                  <a:pt x="486" y="226"/>
                  <a:pt x="480" y="119"/>
                  <a:pt x="427" y="1"/>
                </a:cubicBezTo>
                <a:close/>
              </a:path>
            </a:pathLst>
          </a:custGeom>
          <a:solidFill>
            <a:srgbClr val="303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8"/>
          <p:cNvSpPr/>
          <p:nvPr/>
        </p:nvSpPr>
        <p:spPr>
          <a:xfrm flipH="1">
            <a:off x="1784021" y="2870853"/>
            <a:ext cx="367858" cy="304395"/>
          </a:xfrm>
          <a:custGeom>
            <a:avLst/>
            <a:gdLst/>
            <a:ahLst/>
            <a:cxnLst/>
            <a:rect l="l" t="t" r="r" b="b"/>
            <a:pathLst>
              <a:path w="5425" h="4999" extrusionOk="0">
                <a:moveTo>
                  <a:pt x="2301" y="0"/>
                </a:moveTo>
                <a:cubicBezTo>
                  <a:pt x="2273" y="0"/>
                  <a:pt x="2246" y="2"/>
                  <a:pt x="2219" y="6"/>
                </a:cubicBezTo>
                <a:cubicBezTo>
                  <a:pt x="2006" y="35"/>
                  <a:pt x="1811" y="195"/>
                  <a:pt x="1728" y="390"/>
                </a:cubicBezTo>
                <a:cubicBezTo>
                  <a:pt x="1656" y="349"/>
                  <a:pt x="1576" y="330"/>
                  <a:pt x="1494" y="330"/>
                </a:cubicBezTo>
                <a:cubicBezTo>
                  <a:pt x="1271" y="330"/>
                  <a:pt x="1042" y="473"/>
                  <a:pt x="977" y="698"/>
                </a:cubicBezTo>
                <a:cubicBezTo>
                  <a:pt x="963" y="678"/>
                  <a:pt x="944" y="670"/>
                  <a:pt x="924" y="670"/>
                </a:cubicBezTo>
                <a:cubicBezTo>
                  <a:pt x="872" y="670"/>
                  <a:pt x="813" y="724"/>
                  <a:pt x="835" y="775"/>
                </a:cubicBezTo>
                <a:cubicBezTo>
                  <a:pt x="829" y="774"/>
                  <a:pt x="824" y="774"/>
                  <a:pt x="819" y="774"/>
                </a:cubicBezTo>
                <a:cubicBezTo>
                  <a:pt x="676" y="774"/>
                  <a:pt x="536" y="850"/>
                  <a:pt x="450" y="964"/>
                </a:cubicBezTo>
                <a:cubicBezTo>
                  <a:pt x="362" y="1082"/>
                  <a:pt x="350" y="1248"/>
                  <a:pt x="397" y="1384"/>
                </a:cubicBezTo>
                <a:cubicBezTo>
                  <a:pt x="1" y="1449"/>
                  <a:pt x="66" y="1780"/>
                  <a:pt x="113" y="1922"/>
                </a:cubicBezTo>
                <a:cubicBezTo>
                  <a:pt x="149" y="2064"/>
                  <a:pt x="415" y="2153"/>
                  <a:pt x="533" y="2159"/>
                </a:cubicBezTo>
                <a:cubicBezTo>
                  <a:pt x="675" y="2164"/>
                  <a:pt x="486" y="2342"/>
                  <a:pt x="835" y="2448"/>
                </a:cubicBezTo>
                <a:cubicBezTo>
                  <a:pt x="901" y="2469"/>
                  <a:pt x="972" y="2485"/>
                  <a:pt x="1039" y="2485"/>
                </a:cubicBezTo>
                <a:cubicBezTo>
                  <a:pt x="1108" y="2485"/>
                  <a:pt x="1174" y="2467"/>
                  <a:pt x="1225" y="2419"/>
                </a:cubicBezTo>
                <a:cubicBezTo>
                  <a:pt x="1305" y="2520"/>
                  <a:pt x="1433" y="2568"/>
                  <a:pt x="1561" y="2568"/>
                </a:cubicBezTo>
                <a:cubicBezTo>
                  <a:pt x="1575" y="2568"/>
                  <a:pt x="1589" y="2568"/>
                  <a:pt x="1604" y="2567"/>
                </a:cubicBezTo>
                <a:cubicBezTo>
                  <a:pt x="1746" y="2543"/>
                  <a:pt x="1870" y="2448"/>
                  <a:pt x="1923" y="2324"/>
                </a:cubicBezTo>
                <a:cubicBezTo>
                  <a:pt x="1951" y="2351"/>
                  <a:pt x="1987" y="2362"/>
                  <a:pt x="2023" y="2362"/>
                </a:cubicBezTo>
                <a:cubicBezTo>
                  <a:pt x="2108" y="2362"/>
                  <a:pt x="2197" y="2297"/>
                  <a:pt x="2201" y="2206"/>
                </a:cubicBezTo>
                <a:cubicBezTo>
                  <a:pt x="2270" y="2296"/>
                  <a:pt x="2388" y="2343"/>
                  <a:pt x="2505" y="2343"/>
                </a:cubicBezTo>
                <a:cubicBezTo>
                  <a:pt x="2588" y="2343"/>
                  <a:pt x="2670" y="2320"/>
                  <a:pt x="2733" y="2271"/>
                </a:cubicBezTo>
                <a:lnTo>
                  <a:pt x="2733" y="2271"/>
                </a:lnTo>
                <a:cubicBezTo>
                  <a:pt x="2692" y="2395"/>
                  <a:pt x="2763" y="2549"/>
                  <a:pt x="2881" y="2596"/>
                </a:cubicBezTo>
                <a:cubicBezTo>
                  <a:pt x="2804" y="2738"/>
                  <a:pt x="2721" y="2886"/>
                  <a:pt x="2721" y="3046"/>
                </a:cubicBezTo>
                <a:cubicBezTo>
                  <a:pt x="2727" y="3198"/>
                  <a:pt x="2847" y="3345"/>
                  <a:pt x="2986" y="3345"/>
                </a:cubicBezTo>
                <a:cubicBezTo>
                  <a:pt x="2998" y="3345"/>
                  <a:pt x="3010" y="3344"/>
                  <a:pt x="3023" y="3341"/>
                </a:cubicBezTo>
                <a:lnTo>
                  <a:pt x="3023" y="3341"/>
                </a:lnTo>
                <a:cubicBezTo>
                  <a:pt x="2917" y="3489"/>
                  <a:pt x="2887" y="3690"/>
                  <a:pt x="2946" y="3862"/>
                </a:cubicBezTo>
                <a:lnTo>
                  <a:pt x="2970" y="3903"/>
                </a:lnTo>
                <a:cubicBezTo>
                  <a:pt x="3029" y="3785"/>
                  <a:pt x="3135" y="3684"/>
                  <a:pt x="3254" y="3631"/>
                </a:cubicBezTo>
                <a:cubicBezTo>
                  <a:pt x="3307" y="3608"/>
                  <a:pt x="3366" y="3594"/>
                  <a:pt x="3424" y="3594"/>
                </a:cubicBezTo>
                <a:cubicBezTo>
                  <a:pt x="3483" y="3594"/>
                  <a:pt x="3540" y="3608"/>
                  <a:pt x="3591" y="3637"/>
                </a:cubicBezTo>
                <a:cubicBezTo>
                  <a:pt x="3727" y="3726"/>
                  <a:pt x="3756" y="3909"/>
                  <a:pt x="3744" y="4075"/>
                </a:cubicBezTo>
                <a:cubicBezTo>
                  <a:pt x="3739" y="4223"/>
                  <a:pt x="3703" y="4365"/>
                  <a:pt x="3626" y="4489"/>
                </a:cubicBezTo>
                <a:cubicBezTo>
                  <a:pt x="3591" y="4554"/>
                  <a:pt x="3532" y="4619"/>
                  <a:pt x="3467" y="4666"/>
                </a:cubicBezTo>
                <a:cubicBezTo>
                  <a:pt x="3490" y="4702"/>
                  <a:pt x="3520" y="4737"/>
                  <a:pt x="3537" y="4779"/>
                </a:cubicBezTo>
                <a:cubicBezTo>
                  <a:pt x="3567" y="4820"/>
                  <a:pt x="3591" y="4855"/>
                  <a:pt x="3626" y="4897"/>
                </a:cubicBezTo>
                <a:cubicBezTo>
                  <a:pt x="3695" y="4961"/>
                  <a:pt x="3788" y="4998"/>
                  <a:pt x="3882" y="4998"/>
                </a:cubicBezTo>
                <a:cubicBezTo>
                  <a:pt x="3926" y="4998"/>
                  <a:pt x="3969" y="4991"/>
                  <a:pt x="4011" y="4974"/>
                </a:cubicBezTo>
                <a:cubicBezTo>
                  <a:pt x="4141" y="4932"/>
                  <a:pt x="4235" y="4796"/>
                  <a:pt x="4247" y="4666"/>
                </a:cubicBezTo>
                <a:cubicBezTo>
                  <a:pt x="4685" y="4637"/>
                  <a:pt x="5046" y="4199"/>
                  <a:pt x="4998" y="3773"/>
                </a:cubicBezTo>
                <a:cubicBezTo>
                  <a:pt x="5223" y="3655"/>
                  <a:pt x="5282" y="3288"/>
                  <a:pt x="5093" y="3105"/>
                </a:cubicBezTo>
                <a:cubicBezTo>
                  <a:pt x="5235" y="3004"/>
                  <a:pt x="5300" y="2803"/>
                  <a:pt x="5247" y="2632"/>
                </a:cubicBezTo>
                <a:cubicBezTo>
                  <a:pt x="5424" y="2507"/>
                  <a:pt x="5418" y="2188"/>
                  <a:pt x="5235" y="2040"/>
                </a:cubicBezTo>
                <a:cubicBezTo>
                  <a:pt x="5288" y="1833"/>
                  <a:pt x="5235" y="1603"/>
                  <a:pt x="5099" y="1431"/>
                </a:cubicBezTo>
                <a:cubicBezTo>
                  <a:pt x="4969" y="1265"/>
                  <a:pt x="4756" y="1171"/>
                  <a:pt x="4537" y="1171"/>
                </a:cubicBezTo>
                <a:cubicBezTo>
                  <a:pt x="4465" y="1065"/>
                  <a:pt x="4339" y="1005"/>
                  <a:pt x="4210" y="1005"/>
                </a:cubicBezTo>
                <a:cubicBezTo>
                  <a:pt x="4159" y="1005"/>
                  <a:pt x="4107" y="1015"/>
                  <a:pt x="4058" y="1035"/>
                </a:cubicBezTo>
                <a:lnTo>
                  <a:pt x="4058" y="917"/>
                </a:lnTo>
                <a:cubicBezTo>
                  <a:pt x="4007" y="884"/>
                  <a:pt x="3949" y="867"/>
                  <a:pt x="3892" y="867"/>
                </a:cubicBezTo>
                <a:cubicBezTo>
                  <a:pt x="3856" y="867"/>
                  <a:pt x="3820" y="873"/>
                  <a:pt x="3786" y="887"/>
                </a:cubicBezTo>
                <a:cubicBezTo>
                  <a:pt x="3798" y="792"/>
                  <a:pt x="3739" y="461"/>
                  <a:pt x="3638" y="461"/>
                </a:cubicBezTo>
                <a:cubicBezTo>
                  <a:pt x="3461" y="301"/>
                  <a:pt x="3254" y="384"/>
                  <a:pt x="3076" y="231"/>
                </a:cubicBezTo>
                <a:cubicBezTo>
                  <a:pt x="3029" y="195"/>
                  <a:pt x="2982" y="148"/>
                  <a:pt x="2922" y="142"/>
                </a:cubicBezTo>
                <a:cubicBezTo>
                  <a:pt x="2919" y="141"/>
                  <a:pt x="2915" y="141"/>
                  <a:pt x="2911" y="141"/>
                </a:cubicBezTo>
                <a:cubicBezTo>
                  <a:pt x="2854" y="141"/>
                  <a:pt x="2787" y="181"/>
                  <a:pt x="2792" y="236"/>
                </a:cubicBezTo>
                <a:cubicBezTo>
                  <a:pt x="2679" y="87"/>
                  <a:pt x="2489" y="0"/>
                  <a:pt x="2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8"/>
          <p:cNvSpPr/>
          <p:nvPr/>
        </p:nvSpPr>
        <p:spPr>
          <a:xfrm flipH="1">
            <a:off x="1930828" y="3042562"/>
            <a:ext cx="22512" cy="33551"/>
          </a:xfrm>
          <a:custGeom>
            <a:avLst/>
            <a:gdLst/>
            <a:ahLst/>
            <a:cxnLst/>
            <a:rect l="l" t="t" r="r" b="b"/>
            <a:pathLst>
              <a:path w="332" h="551" extrusionOk="0">
                <a:moveTo>
                  <a:pt x="42" y="1"/>
                </a:moveTo>
                <a:cubicBezTo>
                  <a:pt x="0" y="107"/>
                  <a:pt x="0" y="232"/>
                  <a:pt x="54" y="338"/>
                </a:cubicBezTo>
                <a:cubicBezTo>
                  <a:pt x="101" y="439"/>
                  <a:pt x="201" y="521"/>
                  <a:pt x="308" y="551"/>
                </a:cubicBezTo>
                <a:lnTo>
                  <a:pt x="332" y="486"/>
                </a:lnTo>
                <a:cubicBezTo>
                  <a:pt x="237" y="456"/>
                  <a:pt x="160" y="397"/>
                  <a:pt x="119" y="308"/>
                </a:cubicBezTo>
                <a:cubicBezTo>
                  <a:pt x="71" y="226"/>
                  <a:pt x="71" y="125"/>
                  <a:pt x="113" y="36"/>
                </a:cubicBezTo>
                <a:lnTo>
                  <a:pt x="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8"/>
          <p:cNvSpPr/>
          <p:nvPr/>
        </p:nvSpPr>
        <p:spPr>
          <a:xfrm flipH="1">
            <a:off x="1922014" y="3058454"/>
            <a:ext cx="14104" cy="10108"/>
          </a:xfrm>
          <a:custGeom>
            <a:avLst/>
            <a:gdLst/>
            <a:ahLst/>
            <a:cxnLst/>
            <a:rect l="l" t="t" r="r" b="b"/>
            <a:pathLst>
              <a:path w="208" h="166" extrusionOk="0">
                <a:moveTo>
                  <a:pt x="42" y="0"/>
                </a:moveTo>
                <a:lnTo>
                  <a:pt x="1" y="59"/>
                </a:lnTo>
                <a:lnTo>
                  <a:pt x="172" y="166"/>
                </a:lnTo>
                <a:lnTo>
                  <a:pt x="208" y="101"/>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8"/>
          <p:cNvSpPr/>
          <p:nvPr/>
        </p:nvSpPr>
        <p:spPr>
          <a:xfrm flipH="1">
            <a:off x="1877126" y="3092309"/>
            <a:ext cx="15664" cy="49017"/>
          </a:xfrm>
          <a:custGeom>
            <a:avLst/>
            <a:gdLst/>
            <a:ahLst/>
            <a:cxnLst/>
            <a:rect l="l" t="t" r="r" b="b"/>
            <a:pathLst>
              <a:path w="231" h="805" extrusionOk="0">
                <a:moveTo>
                  <a:pt x="148" y="0"/>
                </a:moveTo>
                <a:lnTo>
                  <a:pt x="77" y="24"/>
                </a:lnTo>
                <a:cubicBezTo>
                  <a:pt x="148" y="266"/>
                  <a:pt x="125" y="550"/>
                  <a:pt x="0" y="769"/>
                </a:cubicBezTo>
                <a:lnTo>
                  <a:pt x="65" y="804"/>
                </a:lnTo>
                <a:cubicBezTo>
                  <a:pt x="201" y="562"/>
                  <a:pt x="231" y="266"/>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8"/>
          <p:cNvSpPr/>
          <p:nvPr/>
        </p:nvSpPr>
        <p:spPr>
          <a:xfrm flipH="1">
            <a:off x="1862683" y="3112098"/>
            <a:ext cx="10036" cy="15893"/>
          </a:xfrm>
          <a:custGeom>
            <a:avLst/>
            <a:gdLst/>
            <a:ahLst/>
            <a:cxnLst/>
            <a:rect l="l" t="t" r="r" b="b"/>
            <a:pathLst>
              <a:path w="148" h="261" extrusionOk="0">
                <a:moveTo>
                  <a:pt x="77" y="0"/>
                </a:moveTo>
                <a:cubicBezTo>
                  <a:pt x="59" y="83"/>
                  <a:pt x="36" y="154"/>
                  <a:pt x="0" y="225"/>
                </a:cubicBezTo>
                <a:lnTo>
                  <a:pt x="65" y="261"/>
                </a:lnTo>
                <a:cubicBezTo>
                  <a:pt x="107" y="178"/>
                  <a:pt x="124" y="107"/>
                  <a:pt x="148" y="18"/>
                </a:cubicBezTo>
                <a:lnTo>
                  <a:pt x="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8"/>
          <p:cNvSpPr/>
          <p:nvPr/>
        </p:nvSpPr>
        <p:spPr>
          <a:xfrm flipH="1">
            <a:off x="1838611" y="3103451"/>
            <a:ext cx="28140" cy="44329"/>
          </a:xfrm>
          <a:custGeom>
            <a:avLst/>
            <a:gdLst/>
            <a:ahLst/>
            <a:cxnLst/>
            <a:rect l="l" t="t" r="r" b="b"/>
            <a:pathLst>
              <a:path w="415" h="728" extrusionOk="0">
                <a:moveTo>
                  <a:pt x="344" y="0"/>
                </a:moveTo>
                <a:cubicBezTo>
                  <a:pt x="302" y="261"/>
                  <a:pt x="184" y="497"/>
                  <a:pt x="1" y="675"/>
                </a:cubicBezTo>
                <a:lnTo>
                  <a:pt x="54" y="728"/>
                </a:lnTo>
                <a:cubicBezTo>
                  <a:pt x="243" y="545"/>
                  <a:pt x="379" y="284"/>
                  <a:pt x="415" y="12"/>
                </a:cubicBezTo>
                <a:lnTo>
                  <a:pt x="3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8"/>
          <p:cNvSpPr/>
          <p:nvPr/>
        </p:nvSpPr>
        <p:spPr>
          <a:xfrm flipH="1">
            <a:off x="1827356" y="3099128"/>
            <a:ext cx="13290" cy="28862"/>
          </a:xfrm>
          <a:custGeom>
            <a:avLst/>
            <a:gdLst/>
            <a:ahLst/>
            <a:cxnLst/>
            <a:rect l="l" t="t" r="r" b="b"/>
            <a:pathLst>
              <a:path w="196" h="474" extrusionOk="0">
                <a:moveTo>
                  <a:pt x="166" y="0"/>
                </a:moveTo>
                <a:lnTo>
                  <a:pt x="89" y="12"/>
                </a:lnTo>
                <a:cubicBezTo>
                  <a:pt x="124" y="154"/>
                  <a:pt x="89" y="308"/>
                  <a:pt x="0" y="426"/>
                </a:cubicBezTo>
                <a:lnTo>
                  <a:pt x="59" y="474"/>
                </a:lnTo>
                <a:cubicBezTo>
                  <a:pt x="154" y="338"/>
                  <a:pt x="195" y="16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8"/>
          <p:cNvSpPr/>
          <p:nvPr/>
        </p:nvSpPr>
        <p:spPr>
          <a:xfrm flipH="1">
            <a:off x="3039784" y="4434128"/>
            <a:ext cx="161654" cy="105707"/>
          </a:xfrm>
          <a:custGeom>
            <a:avLst/>
            <a:gdLst/>
            <a:ahLst/>
            <a:cxnLst/>
            <a:rect l="l" t="t" r="r" b="b"/>
            <a:pathLst>
              <a:path w="2384" h="1736" extrusionOk="0">
                <a:moveTo>
                  <a:pt x="1485" y="1"/>
                </a:moveTo>
                <a:cubicBezTo>
                  <a:pt x="1449" y="1"/>
                  <a:pt x="1413" y="1"/>
                  <a:pt x="1378" y="3"/>
                </a:cubicBezTo>
                <a:cubicBezTo>
                  <a:pt x="1136" y="9"/>
                  <a:pt x="692" y="26"/>
                  <a:pt x="473" y="127"/>
                </a:cubicBezTo>
                <a:cubicBezTo>
                  <a:pt x="254" y="239"/>
                  <a:pt x="0" y="423"/>
                  <a:pt x="112" y="718"/>
                </a:cubicBezTo>
                <a:cubicBezTo>
                  <a:pt x="177" y="896"/>
                  <a:pt x="461" y="1038"/>
                  <a:pt x="609" y="1162"/>
                </a:cubicBezTo>
                <a:cubicBezTo>
                  <a:pt x="881" y="1387"/>
                  <a:pt x="1201" y="1546"/>
                  <a:pt x="1538" y="1635"/>
                </a:cubicBezTo>
                <a:cubicBezTo>
                  <a:pt x="1640" y="1663"/>
                  <a:pt x="1876" y="1735"/>
                  <a:pt x="2026" y="1735"/>
                </a:cubicBezTo>
                <a:cubicBezTo>
                  <a:pt x="2066" y="1735"/>
                  <a:pt x="2100" y="1730"/>
                  <a:pt x="2123" y="1718"/>
                </a:cubicBezTo>
                <a:cubicBezTo>
                  <a:pt x="2236" y="1659"/>
                  <a:pt x="2236" y="1552"/>
                  <a:pt x="2277" y="1434"/>
                </a:cubicBezTo>
                <a:cubicBezTo>
                  <a:pt x="2383" y="1150"/>
                  <a:pt x="2236" y="724"/>
                  <a:pt x="2129" y="428"/>
                </a:cubicBezTo>
                <a:cubicBezTo>
                  <a:pt x="2088" y="304"/>
                  <a:pt x="2029" y="186"/>
                  <a:pt x="1916" y="103"/>
                </a:cubicBezTo>
                <a:cubicBezTo>
                  <a:pt x="1797" y="17"/>
                  <a:pt x="1638" y="1"/>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8"/>
          <p:cNvSpPr/>
          <p:nvPr/>
        </p:nvSpPr>
        <p:spPr>
          <a:xfrm flipH="1">
            <a:off x="3071044" y="4445089"/>
            <a:ext cx="123614" cy="92555"/>
          </a:xfrm>
          <a:custGeom>
            <a:avLst/>
            <a:gdLst/>
            <a:ahLst/>
            <a:cxnLst/>
            <a:rect l="l" t="t" r="r" b="b"/>
            <a:pathLst>
              <a:path w="1823" h="1520" extrusionOk="0">
                <a:moveTo>
                  <a:pt x="1077" y="0"/>
                </a:moveTo>
                <a:lnTo>
                  <a:pt x="1006" y="24"/>
                </a:lnTo>
                <a:lnTo>
                  <a:pt x="1036" y="130"/>
                </a:lnTo>
                <a:cubicBezTo>
                  <a:pt x="1136" y="497"/>
                  <a:pt x="1248" y="899"/>
                  <a:pt x="1142" y="1242"/>
                </a:cubicBezTo>
                <a:cubicBezTo>
                  <a:pt x="752" y="1088"/>
                  <a:pt x="373" y="881"/>
                  <a:pt x="42" y="627"/>
                </a:cubicBezTo>
                <a:lnTo>
                  <a:pt x="1" y="686"/>
                </a:lnTo>
                <a:cubicBezTo>
                  <a:pt x="521" y="1088"/>
                  <a:pt x="1166" y="1390"/>
                  <a:pt x="1810" y="1520"/>
                </a:cubicBezTo>
                <a:lnTo>
                  <a:pt x="1822" y="1449"/>
                </a:lnTo>
                <a:cubicBezTo>
                  <a:pt x="1627" y="1396"/>
                  <a:pt x="1420" y="1337"/>
                  <a:pt x="1219" y="1266"/>
                </a:cubicBezTo>
                <a:cubicBezTo>
                  <a:pt x="1331" y="899"/>
                  <a:pt x="1213" y="479"/>
                  <a:pt x="1107" y="112"/>
                </a:cubicBezTo>
                <a:lnTo>
                  <a:pt x="10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8"/>
          <p:cNvSpPr/>
          <p:nvPr/>
        </p:nvSpPr>
        <p:spPr>
          <a:xfrm flipH="1">
            <a:off x="3128003" y="4445758"/>
            <a:ext cx="17698" cy="66676"/>
          </a:xfrm>
          <a:custGeom>
            <a:avLst/>
            <a:gdLst/>
            <a:ahLst/>
            <a:cxnLst/>
            <a:rect l="l" t="t" r="r" b="b"/>
            <a:pathLst>
              <a:path w="261" h="1095" extrusionOk="0">
                <a:moveTo>
                  <a:pt x="77" y="1"/>
                </a:moveTo>
                <a:lnTo>
                  <a:pt x="0" y="19"/>
                </a:lnTo>
                <a:cubicBezTo>
                  <a:pt x="18" y="84"/>
                  <a:pt x="30" y="143"/>
                  <a:pt x="47" y="208"/>
                </a:cubicBezTo>
                <a:cubicBezTo>
                  <a:pt x="118" y="515"/>
                  <a:pt x="195" y="793"/>
                  <a:pt x="89" y="1077"/>
                </a:cubicBezTo>
                <a:lnTo>
                  <a:pt x="154" y="1095"/>
                </a:lnTo>
                <a:cubicBezTo>
                  <a:pt x="260" y="793"/>
                  <a:pt x="183" y="492"/>
                  <a:pt x="118" y="190"/>
                </a:cubicBezTo>
                <a:cubicBezTo>
                  <a:pt x="107" y="131"/>
                  <a:pt x="89" y="60"/>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World Elder Abuse Awareness Day by Slidesgo">
  <a:themeElements>
    <a:clrScheme name="Simple Light">
      <a:dk1>
        <a:srgbClr val="000000"/>
      </a:dk1>
      <a:lt1>
        <a:srgbClr val="FFFFFF"/>
      </a:lt1>
      <a:dk2>
        <a:srgbClr val="595959"/>
      </a:dk2>
      <a:lt2>
        <a:srgbClr val="EEEEEE"/>
      </a:lt2>
      <a:accent1>
        <a:srgbClr val="ECE4BF"/>
      </a:accent1>
      <a:accent2>
        <a:srgbClr val="89985F"/>
      </a:accent2>
      <a:accent3>
        <a:srgbClr val="A94949"/>
      </a:accent3>
      <a:accent4>
        <a:srgbClr val="F98585"/>
      </a:accent4>
      <a:accent5>
        <a:srgbClr val="B4A671"/>
      </a:accent5>
      <a:accent6>
        <a:srgbClr val="2D2F40"/>
      </a:accent6>
      <a:hlink>
        <a:srgbClr val="2D2F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657</Words>
  <Application>Microsoft Macintosh PowerPoint</Application>
  <PresentationFormat>On-screen Show (16:9)</PresentationFormat>
  <Paragraphs>74</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Montserrat</vt:lpstr>
      <vt:lpstr>Exo</vt:lpstr>
      <vt:lpstr>Roboto</vt:lpstr>
      <vt:lpstr>Exo ExtraBold</vt:lpstr>
      <vt:lpstr>Average</vt:lpstr>
      <vt:lpstr>Pacifico</vt:lpstr>
      <vt:lpstr>Arial</vt:lpstr>
      <vt:lpstr>Open Sans</vt:lpstr>
      <vt:lpstr>Francois One</vt:lpstr>
      <vt:lpstr>Lato</vt:lpstr>
      <vt:lpstr>World Elder Abuse Awareness Day by Slidesgo</vt:lpstr>
      <vt:lpstr>Older Workforce Development in Burlington</vt:lpstr>
      <vt:lpstr>Background</vt:lpstr>
      <vt:lpstr>Goals</vt:lpstr>
      <vt:lpstr>Methods</vt:lpstr>
      <vt:lpstr>Marketing Campaign to Highlight Older Worker Success Stories and Narratives</vt:lpstr>
      <vt:lpstr>Burlington to Invest  in Digital Literacy Resource Specific to the Needs of Older Workers</vt:lpstr>
      <vt:lpstr>Create an Employer Panel as part of  Burlington Aging Council</vt:lpstr>
      <vt:lpstr>Create Focus Group of Older Workers </vt:lpstr>
      <vt:lpstr>Create a Handout or Brochure of New and Existing Resources in Burlington for Older Residents to Easily Access</vt:lpstr>
      <vt:lpstr>Additional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Workforce Development in Burlington</dc:title>
  <cp:lastModifiedBy>Mary Bilecki</cp:lastModifiedBy>
  <cp:revision>1</cp:revision>
  <dcterms:modified xsi:type="dcterms:W3CDTF">2022-05-02T18:38:45Z</dcterms:modified>
</cp:coreProperties>
</file>