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"/>
  </p:notesMasterIdLst>
  <p:sldIdLst>
    <p:sldId id="508" r:id="rId2"/>
    <p:sldId id="648" r:id="rId3"/>
    <p:sldId id="732" r:id="rId4"/>
    <p:sldId id="733" r:id="rId5"/>
    <p:sldId id="734" r:id="rId6"/>
  </p:sldIdLst>
  <p:sldSz cx="9144000" cy="6858000" type="screen4x3"/>
  <p:notesSz cx="6400800" cy="8686800"/>
  <p:photoAlbum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0CF5AAE-8E0E-47D0-B006-AE965D7653AF}">
          <p14:sldIdLst>
            <p14:sldId id="508"/>
            <p14:sldId id="648"/>
            <p14:sldId id="732"/>
            <p14:sldId id="733"/>
            <p14:sldId id="734"/>
          </p14:sldIdLst>
        </p14:section>
        <p14:section name="Untitled Section" id="{E0909684-447D-4E02-8677-62EB92D514C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  <p15:guide id="4" orient="horz" pos="40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 autoAdjust="0"/>
    <p:restoredTop sz="94675" autoAdjust="0"/>
  </p:normalViewPr>
  <p:slideViewPr>
    <p:cSldViewPr snapToGrid="0">
      <p:cViewPr varScale="1">
        <p:scale>
          <a:sx n="94" d="100"/>
          <a:sy n="94" d="100"/>
        </p:scale>
        <p:origin x="202" y="91"/>
      </p:cViewPr>
      <p:guideLst>
        <p:guide orient="horz" pos="2136"/>
        <p:guide pos="2880"/>
        <p:guide orient="horz" pos="4080"/>
      </p:guideLst>
    </p:cSldViewPr>
  </p:slideViewPr>
  <p:outlineViewPr>
    <p:cViewPr>
      <p:scale>
        <a:sx n="33" d="100"/>
        <a:sy n="33" d="100"/>
      </p:scale>
      <p:origin x="0" y="1411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6563"/>
          </a:xfrm>
          <a:prstGeom prst="rect">
            <a:avLst/>
          </a:prstGeom>
        </p:spPr>
        <p:txBody>
          <a:bodyPr vert="horz" lIns="86184" tIns="43092" rIns="86184" bIns="4309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625850" y="0"/>
            <a:ext cx="2773363" cy="436563"/>
          </a:xfrm>
          <a:prstGeom prst="rect">
            <a:avLst/>
          </a:prstGeom>
        </p:spPr>
        <p:txBody>
          <a:bodyPr vert="horz" lIns="86184" tIns="43092" rIns="86184" bIns="4309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smtClean="0">
                <a:latin typeface="+mn-lt"/>
              </a:defRPr>
            </a:lvl1pPr>
          </a:lstStyle>
          <a:p>
            <a:pPr>
              <a:defRPr/>
            </a:pPr>
            <a:fld id="{62AAA7AF-B3FC-4875-8FE0-464EFB11FDCE}" type="datetimeFigureOut">
              <a:rPr lang="en-US"/>
              <a:pPr>
                <a:defRPr/>
              </a:pPr>
              <a:t>4/27/2016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085850"/>
            <a:ext cx="3908425" cy="2932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184" tIns="43092" rIns="86184" bIns="43092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39763" y="4179888"/>
            <a:ext cx="5121275" cy="3421062"/>
          </a:xfrm>
          <a:prstGeom prst="rect">
            <a:avLst/>
          </a:prstGeom>
        </p:spPr>
        <p:txBody>
          <a:bodyPr vert="horz" lIns="86184" tIns="43092" rIns="86184" bIns="43092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250238"/>
            <a:ext cx="2773363" cy="436562"/>
          </a:xfrm>
          <a:prstGeom prst="rect">
            <a:avLst/>
          </a:prstGeom>
        </p:spPr>
        <p:txBody>
          <a:bodyPr vert="horz" lIns="86184" tIns="43092" rIns="86184" bIns="4309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25850" y="8250238"/>
            <a:ext cx="2773363" cy="436562"/>
          </a:xfrm>
          <a:prstGeom prst="rect">
            <a:avLst/>
          </a:prstGeom>
        </p:spPr>
        <p:txBody>
          <a:bodyPr vert="horz" lIns="86184" tIns="43092" rIns="86184" bIns="43092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smtClean="0">
                <a:latin typeface="+mn-lt"/>
              </a:defRPr>
            </a:lvl1pPr>
          </a:lstStyle>
          <a:p>
            <a:pPr>
              <a:defRPr/>
            </a:pPr>
            <a:fld id="{9681B46C-CEFC-4E47-A429-1C46D5C7E4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861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3D71D-62DC-446A-A5CE-6DC13C75E458}" type="datetimeFigureOut">
              <a:rPr lang="en-US"/>
              <a:pPr>
                <a:defRPr/>
              </a:pPr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13E20-4E5A-473A-A779-DC30720ECB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439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F2BB7-0372-4CEF-ABEB-CF4FF794DFBC}" type="datetimeFigureOut">
              <a:rPr lang="en-US"/>
              <a:pPr>
                <a:defRPr/>
              </a:pPr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D4391-CA38-4B6C-9204-63A72A6ED3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570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E9436-E4C5-41C6-9DAB-A33AA0E6D7F4}" type="datetimeFigureOut">
              <a:rPr lang="en-US"/>
              <a:pPr>
                <a:defRPr/>
              </a:pPr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470C9-26C0-4D30-81DF-234170B58A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109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48251-14C8-460C-A8E9-070A7FCD159F}" type="datetimeFigureOut">
              <a:rPr lang="en-US"/>
              <a:pPr>
                <a:defRPr/>
              </a:pPr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CCB2B-6DD5-4A1A-856C-5C6392555D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628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E9D96-D24F-4302-8844-14960BAF57F9}" type="datetimeFigureOut">
              <a:rPr lang="en-US"/>
              <a:pPr>
                <a:defRPr/>
              </a:pPr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AD3CB-A1FD-40F7-8558-0222109C1A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710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11350-699D-411A-8F27-2D024981AD15}" type="datetimeFigureOut">
              <a:rPr lang="en-US"/>
              <a:pPr>
                <a:defRPr/>
              </a:pPr>
              <a:t>4/27/2016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D097C-ADDA-4C39-91AA-603991B09A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1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E9418-16A7-4433-AD79-3F84E6446674}" type="datetimeFigureOut">
              <a:rPr lang="en-US"/>
              <a:pPr>
                <a:defRPr/>
              </a:pPr>
              <a:t>4/27/2016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5DDD7-CA18-4B90-BA2B-6D0CDBACD8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28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E8608-A633-4C2B-836F-835C5D8A63AC}" type="datetimeFigureOut">
              <a:rPr lang="en-US"/>
              <a:pPr>
                <a:defRPr/>
              </a:pPr>
              <a:t>4/27/2016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68D70-AB7B-4F97-A34D-C6DC624E03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62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F34FB-E9DB-45A5-B3E3-2A2DD714A31F}" type="datetimeFigureOut">
              <a:rPr lang="en-US"/>
              <a:pPr>
                <a:defRPr/>
              </a:pPr>
              <a:t>4/27/2016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F6208-3E0A-4EF5-9015-B2BA6F40A0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996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08AC3-17DB-4632-8833-FB26E3C64152}" type="datetimeFigureOut">
              <a:rPr lang="en-US"/>
              <a:pPr>
                <a:defRPr/>
              </a:pPr>
              <a:t>4/27/2016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1A9B5-C1F1-49BC-9842-CBB38A1B68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147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FEB8A-8A1B-4DD0-B81B-3C6CA8D62F96}" type="datetimeFigureOut">
              <a:rPr lang="en-US"/>
              <a:pPr>
                <a:defRPr/>
              </a:pPr>
              <a:t>4/27/2016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1FD96-7571-4FE8-B7FF-6378BE489A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497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B5F73D-B40C-4327-9130-274C851C1ED0}" type="datetimeFigureOut">
              <a:rPr lang="en-US"/>
              <a:pPr>
                <a:defRPr/>
              </a:pPr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68F37B2-D122-4FEB-89CB-1E9009F95E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1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lum bright="56000" contrast="-70000"/>
          </a:blip>
          <a:srcRect t="23723" b="169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5260975" y="461963"/>
            <a:ext cx="3806825" cy="13668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076" name="TextBox 7"/>
          <p:cNvSpPr txBox="1">
            <a:spLocks noChangeArrowheads="1"/>
          </p:cNvSpPr>
          <p:nvPr/>
        </p:nvSpPr>
        <p:spPr bwMode="auto">
          <a:xfrm>
            <a:off x="171450" y="6400800"/>
            <a:ext cx="1222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b="1" dirty="0">
                <a:solidFill>
                  <a:schemeClr val="bg1"/>
                </a:solidFill>
                <a:latin typeface="Helvetica" panose="020B0604020202020204" pitchFamily="34" charset="0"/>
              </a:rPr>
              <a:t>LAND USES</a:t>
            </a:r>
          </a:p>
        </p:txBody>
      </p:sp>
      <p:pic>
        <p:nvPicPr>
          <p:cNvPr id="307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4"/>
          <a:stretch>
            <a:fillRect/>
          </a:stretch>
        </p:blipFill>
        <p:spPr bwMode="auto">
          <a:xfrm>
            <a:off x="0" y="0"/>
            <a:ext cx="5197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2613025"/>
            <a:ext cx="7766050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" descr="C:\Users\Owner\Dropbox\Burlington Client Folder\Logo\Planbtv-white-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6172200"/>
            <a:ext cx="1054100" cy="50482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080" name="TextBox 10"/>
          <p:cNvSpPr txBox="1">
            <a:spLocks noChangeArrowheads="1"/>
          </p:cNvSpPr>
          <p:nvPr/>
        </p:nvSpPr>
        <p:spPr bwMode="auto">
          <a:xfrm>
            <a:off x="5227638" y="615950"/>
            <a:ext cx="39465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200" b="1" dirty="0">
                <a:solidFill>
                  <a:schemeClr val="bg1"/>
                </a:solidFill>
                <a:latin typeface="Helvetica" panose="020B0604020202020204" pitchFamily="34" charset="0"/>
              </a:rPr>
              <a:t>Re-Imagining the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200" b="1" dirty="0">
                <a:solidFill>
                  <a:schemeClr val="bg1"/>
                </a:solidFill>
                <a:latin typeface="Helvetica" panose="020B0604020202020204" pitchFamily="34" charset="0"/>
              </a:rPr>
              <a:t>Burlington Town Center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57196" y="3071232"/>
            <a:ext cx="6121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300" b="1" dirty="0" smtClean="0">
                <a:latin typeface="Helvetica" panose="02000500000000000000" pitchFamily="2" charset="0"/>
              </a:rPr>
              <a:t>SUN STUDIES</a:t>
            </a:r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0" y="3533194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5802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isitingSpring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399530"/>
            <a:ext cx="4531853" cy="3831233"/>
          </a:xfrm>
          <a:prstGeom prst="rect">
            <a:avLst/>
          </a:prstGeom>
        </p:spPr>
      </p:pic>
      <p:pic>
        <p:nvPicPr>
          <p:cNvPr id="3" name="ProposedSpring_480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21161" y="1399531"/>
            <a:ext cx="4522839" cy="38236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6380163"/>
            <a:ext cx="2880852" cy="342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71450" y="6400800"/>
            <a:ext cx="3832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b="1" dirty="0" smtClean="0">
                <a:solidFill>
                  <a:schemeClr val="bg1"/>
                </a:solidFill>
                <a:latin typeface="Helvetica" panose="020B0604020202020204" pitchFamily="34" charset="0"/>
              </a:rPr>
              <a:t>SUN STUDY – VERNAL EQUINOX</a:t>
            </a:r>
            <a:endParaRPr lang="en-US" altLang="en-US" sz="1200" b="1" dirty="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383629"/>
            <a:ext cx="1398588" cy="341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303213" y="5415379"/>
            <a:ext cx="1095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b="1" dirty="0" smtClean="0">
                <a:solidFill>
                  <a:schemeClr val="bg1"/>
                </a:solidFill>
                <a:latin typeface="Helvetica" panose="020B0604020202020204" pitchFamily="34" charset="0"/>
              </a:rPr>
              <a:t>EXISTING</a:t>
            </a:r>
            <a:endParaRPr lang="en-US" altLang="en-US" sz="1200" b="1" dirty="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52417" y="5383629"/>
            <a:ext cx="1398588" cy="341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4610762" y="5415379"/>
            <a:ext cx="139108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b="1" dirty="0" smtClean="0">
                <a:solidFill>
                  <a:schemeClr val="bg1"/>
                </a:solidFill>
                <a:latin typeface="Helvetica" panose="020B0604020202020204" pitchFamily="34" charset="0"/>
              </a:rPr>
              <a:t>PROPOSED</a:t>
            </a:r>
            <a:endParaRPr lang="en-US" altLang="en-US" sz="1200" b="1" dirty="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94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3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380163"/>
            <a:ext cx="2979173" cy="342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71450" y="6400800"/>
            <a:ext cx="3832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b="1" dirty="0" smtClean="0">
                <a:solidFill>
                  <a:schemeClr val="bg1"/>
                </a:solidFill>
                <a:latin typeface="Helvetica" panose="020B0604020202020204" pitchFamily="34" charset="0"/>
              </a:rPr>
              <a:t>SUN STUDY – SUMMER SOLSTICE</a:t>
            </a:r>
            <a:endParaRPr lang="en-US" altLang="en-US" sz="1200" b="1" dirty="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83629"/>
            <a:ext cx="1398588" cy="341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303213" y="5415379"/>
            <a:ext cx="1095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b="1" dirty="0" smtClean="0">
                <a:solidFill>
                  <a:schemeClr val="bg1"/>
                </a:solidFill>
                <a:latin typeface="Helvetica" panose="020B0604020202020204" pitchFamily="34" charset="0"/>
              </a:rPr>
              <a:t>EXISTING</a:t>
            </a:r>
            <a:endParaRPr lang="en-US" altLang="en-US" sz="1200" b="1" dirty="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52417" y="5383629"/>
            <a:ext cx="1398588" cy="341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4659922" y="5415379"/>
            <a:ext cx="139108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b="1" dirty="0" smtClean="0">
                <a:solidFill>
                  <a:schemeClr val="bg1"/>
                </a:solidFill>
                <a:latin typeface="Helvetica" panose="020B0604020202020204" pitchFamily="34" charset="0"/>
              </a:rPr>
              <a:t>PROPOSED</a:t>
            </a:r>
            <a:endParaRPr lang="en-US" altLang="en-US" sz="1200" b="1" dirty="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pic>
        <p:nvPicPr>
          <p:cNvPr id="8" name="ExisitingSum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1405290"/>
            <a:ext cx="4508634" cy="3811604"/>
          </a:xfrm>
          <a:prstGeom prst="rect">
            <a:avLst/>
          </a:prstGeom>
        </p:spPr>
      </p:pic>
      <p:pic>
        <p:nvPicPr>
          <p:cNvPr id="9" name="ProposedSumme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18962" y="1395458"/>
            <a:ext cx="4525038" cy="38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2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36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6380163"/>
            <a:ext cx="2880852" cy="342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71450" y="6400800"/>
            <a:ext cx="3832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b="1" dirty="0" smtClean="0">
                <a:solidFill>
                  <a:schemeClr val="bg1"/>
                </a:solidFill>
                <a:latin typeface="Helvetica" panose="020B0604020202020204" pitchFamily="34" charset="0"/>
              </a:rPr>
              <a:t>SUN STUDY – WINTER SOLSTICE</a:t>
            </a:r>
            <a:endParaRPr lang="en-US" altLang="en-US" sz="1200" b="1" dirty="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83629"/>
            <a:ext cx="1398588" cy="341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303213" y="5415379"/>
            <a:ext cx="1095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b="1" dirty="0" smtClean="0">
                <a:solidFill>
                  <a:schemeClr val="bg1"/>
                </a:solidFill>
                <a:latin typeface="Helvetica" panose="020B0604020202020204" pitchFamily="34" charset="0"/>
              </a:rPr>
              <a:t>EXISTING</a:t>
            </a:r>
            <a:endParaRPr lang="en-US" altLang="en-US" sz="1200" b="1" dirty="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52417" y="5383629"/>
            <a:ext cx="1398588" cy="341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4659922" y="5415379"/>
            <a:ext cx="139108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b="1" dirty="0" smtClean="0">
                <a:solidFill>
                  <a:schemeClr val="bg1"/>
                </a:solidFill>
                <a:latin typeface="Helvetica" panose="020B0604020202020204" pitchFamily="34" charset="0"/>
              </a:rPr>
              <a:t>PROPOSED</a:t>
            </a:r>
            <a:endParaRPr lang="en-US" altLang="en-US" sz="1200" b="1" dirty="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pic>
        <p:nvPicPr>
          <p:cNvPr id="8" name="ExistingWin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396077"/>
            <a:ext cx="4520021" cy="3821230"/>
          </a:xfrm>
          <a:prstGeom prst="rect">
            <a:avLst/>
          </a:prstGeom>
        </p:spPr>
      </p:pic>
      <p:pic>
        <p:nvPicPr>
          <p:cNvPr id="9" name="ProposedWinte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12595" y="1396075"/>
            <a:ext cx="4531405" cy="383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4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7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4127</TotalTime>
  <Words>30</Words>
  <Application>Microsoft Office PowerPoint</Application>
  <PresentationFormat>On-screen Show (4:3)</PresentationFormat>
  <Paragraphs>13</Paragraphs>
  <Slides>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Clara Ha</dc:creator>
  <cp:lastModifiedBy>David E. White</cp:lastModifiedBy>
  <cp:revision>271</cp:revision>
  <cp:lastPrinted>2015-12-28T16:42:20Z</cp:lastPrinted>
  <dcterms:created xsi:type="dcterms:W3CDTF">2015-03-30T20:21:57Z</dcterms:created>
  <dcterms:modified xsi:type="dcterms:W3CDTF">2016-04-27T15:32:50Z</dcterms:modified>
</cp:coreProperties>
</file>