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1" r:id="rId3"/>
    <p:sldId id="262" r:id="rId4"/>
    <p:sldId id="264" r:id="rId5"/>
    <p:sldId id="273" r:id="rId6"/>
    <p:sldId id="269" r:id="rId7"/>
    <p:sldId id="27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A8B13E-91DF-4198-94BC-B8A68E434835}" v="192" dt="2022-09-20T20:46:37.662"/>
    <p1510:client id="{0B261D58-6244-472D-95E9-2913DFF7F360}" v="384" dt="2022-09-19T19:55:17.978"/>
    <p1510:client id="{21193ABE-411A-429A-832B-812B12B3CB46}" v="31" dt="2022-09-19T19:38:06.038"/>
    <p1510:client id="{39994ACB-52EA-4462-9F9F-C35FEFF4D0FE}" v="3" dt="2022-09-16T15:37:37.967"/>
    <p1510:client id="{3C8562F1-91AB-42DE-B2BA-F223F2336949}" v="29" dt="2022-09-20T12:59:52.487"/>
    <p1510:client id="{93DD201C-98BF-476C-ADE3-E28C4E7E12DB}" v="2" dt="2022-09-16T14:50:29.787"/>
    <p1510:client id="{9CBFFF59-E5DB-4CD0-BC80-484385DAAADA}" v="10" dt="2022-09-20T16:38:09.858"/>
    <p1510:client id="{AEAC4397-AA5B-4401-BF44-AF091CC86A6B}" v="13" dt="2022-09-19T19:28:33.373"/>
    <p1510:client id="{F369AAE4-66CF-445D-9929-0AEFFE3C37F8}" v="472" dt="2022-09-19T19:32:36.0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5" y="1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Greene" userId="S::kgreene@burlingtonvt.gov::aa17d0a9-0faf-4792-bc28-875798607e74" providerId="AD" clId="Web-{21193ABE-411A-429A-832B-812B12B3CB46}"/>
    <pc:docChg chg="addSld delSld modSld">
      <pc:chgData name="Katie Greene" userId="S::kgreene@burlingtonvt.gov::aa17d0a9-0faf-4792-bc28-875798607e74" providerId="AD" clId="Web-{21193ABE-411A-429A-832B-812B12B3CB46}" dt="2022-09-19T19:53:08.378" v="1125"/>
      <pc:docMkLst>
        <pc:docMk/>
      </pc:docMkLst>
      <pc:sldChg chg="modNotes">
        <pc:chgData name="Katie Greene" userId="S::kgreene@burlingtonvt.gov::aa17d0a9-0faf-4792-bc28-875798607e74" providerId="AD" clId="Web-{21193ABE-411A-429A-832B-812B12B3CB46}" dt="2022-09-19T19:53:08.378" v="1125"/>
        <pc:sldMkLst>
          <pc:docMk/>
          <pc:sldMk cId="357221232" sldId="257"/>
        </pc:sldMkLst>
      </pc:sldChg>
      <pc:sldChg chg="modSp del">
        <pc:chgData name="Katie Greene" userId="S::kgreene@burlingtonvt.gov::aa17d0a9-0faf-4792-bc28-875798607e74" providerId="AD" clId="Web-{21193ABE-411A-429A-832B-812B12B3CB46}" dt="2022-09-19T19:37:21.506" v="17"/>
        <pc:sldMkLst>
          <pc:docMk/>
          <pc:sldMk cId="2416060844" sldId="267"/>
        </pc:sldMkLst>
        <pc:spChg chg="mod">
          <ac:chgData name="Katie Greene" userId="S::kgreene@burlingtonvt.gov::aa17d0a9-0faf-4792-bc28-875798607e74" providerId="AD" clId="Web-{21193ABE-411A-429A-832B-812B12B3CB46}" dt="2022-09-19T19:36:58.022" v="13" actId="20577"/>
          <ac:spMkLst>
            <pc:docMk/>
            <pc:sldMk cId="2416060844" sldId="267"/>
            <ac:spMk id="3" creationId="{126F0F39-6507-E37E-EF0E-65DE3D0E6540}"/>
          </ac:spMkLst>
        </pc:spChg>
      </pc:sldChg>
      <pc:sldChg chg="modSp">
        <pc:chgData name="Katie Greene" userId="S::kgreene@burlingtonvt.gov::aa17d0a9-0faf-4792-bc28-875798607e74" providerId="AD" clId="Web-{21193ABE-411A-429A-832B-812B12B3CB46}" dt="2022-09-19T19:37:15.725" v="16" actId="20577"/>
        <pc:sldMkLst>
          <pc:docMk/>
          <pc:sldMk cId="106828383" sldId="269"/>
        </pc:sldMkLst>
        <pc:spChg chg="mod">
          <ac:chgData name="Katie Greene" userId="S::kgreene@burlingtonvt.gov::aa17d0a9-0faf-4792-bc28-875798607e74" providerId="AD" clId="Web-{21193ABE-411A-429A-832B-812B12B3CB46}" dt="2022-09-19T19:37:15.725" v="16" actId="20577"/>
          <ac:spMkLst>
            <pc:docMk/>
            <pc:sldMk cId="106828383" sldId="269"/>
            <ac:spMk id="2" creationId="{3DA24A06-8BDD-A73D-6DEB-70181C704F2B}"/>
          </ac:spMkLst>
        </pc:spChg>
        <pc:spChg chg="mod">
          <ac:chgData name="Katie Greene" userId="S::kgreene@burlingtonvt.gov::aa17d0a9-0faf-4792-bc28-875798607e74" providerId="AD" clId="Web-{21193ABE-411A-429A-832B-812B12B3CB46}" dt="2022-09-19T19:36:53.475" v="12" actId="20577"/>
          <ac:spMkLst>
            <pc:docMk/>
            <pc:sldMk cId="106828383" sldId="269"/>
            <ac:spMk id="3" creationId="{8765BF2D-5C36-B984-3EE0-09436485D7ED}"/>
          </ac:spMkLst>
        </pc:spChg>
        <pc:spChg chg="mod">
          <ac:chgData name="Katie Greene" userId="S::kgreene@burlingtonvt.gov::aa17d0a9-0faf-4792-bc28-875798607e74" providerId="AD" clId="Web-{21193ABE-411A-429A-832B-812B12B3CB46}" dt="2022-09-19T19:37:05.600" v="15" actId="20577"/>
          <ac:spMkLst>
            <pc:docMk/>
            <pc:sldMk cId="106828383" sldId="269"/>
            <ac:spMk id="4" creationId="{1DD34E09-E25F-C2A8-D7F8-A80360A7D4F8}"/>
          </ac:spMkLst>
        </pc:spChg>
      </pc:sldChg>
      <pc:sldChg chg="modSp new del">
        <pc:chgData name="Katie Greene" userId="S::kgreene@burlingtonvt.gov::aa17d0a9-0faf-4792-bc28-875798607e74" providerId="AD" clId="Web-{21193ABE-411A-429A-832B-812B12B3CB46}" dt="2022-09-19T19:38:06.038" v="29"/>
        <pc:sldMkLst>
          <pc:docMk/>
          <pc:sldMk cId="3009489084" sldId="270"/>
        </pc:sldMkLst>
        <pc:spChg chg="mod">
          <ac:chgData name="Katie Greene" userId="S::kgreene@burlingtonvt.gov::aa17d0a9-0faf-4792-bc28-875798607e74" providerId="AD" clId="Web-{21193ABE-411A-429A-832B-812B12B3CB46}" dt="2022-09-19T19:38:03.085" v="28" actId="20577"/>
          <ac:spMkLst>
            <pc:docMk/>
            <pc:sldMk cId="3009489084" sldId="270"/>
            <ac:spMk id="2" creationId="{7AC28C9B-0594-98CA-5E34-0395D0042EDF}"/>
          </ac:spMkLst>
        </pc:spChg>
      </pc:sldChg>
    </pc:docChg>
  </pc:docChgLst>
  <pc:docChgLst>
    <pc:chgData name="Belan Antensaye" userId="S::bantensaye@burlingtonvt.gov::4b94e914-d025-45bb-a4cd-2a954e5d858f" providerId="AD" clId="Web-{08A8B13E-91DF-4198-94BC-B8A68E434835}"/>
    <pc:docChg chg="addSld delSld modSld">
      <pc:chgData name="Belan Antensaye" userId="S::bantensaye@burlingtonvt.gov::4b94e914-d025-45bb-a4cd-2a954e5d858f" providerId="AD" clId="Web-{08A8B13E-91DF-4198-94BC-B8A68E434835}" dt="2022-09-20T21:26:43.465" v="372"/>
      <pc:docMkLst>
        <pc:docMk/>
      </pc:docMkLst>
      <pc:sldChg chg="modNotes">
        <pc:chgData name="Belan Antensaye" userId="S::bantensaye@burlingtonvt.gov::4b94e914-d025-45bb-a4cd-2a954e5d858f" providerId="AD" clId="Web-{08A8B13E-91DF-4198-94BC-B8A68E434835}" dt="2022-09-20T21:26:43.465" v="372"/>
        <pc:sldMkLst>
          <pc:docMk/>
          <pc:sldMk cId="357221232" sldId="257"/>
        </pc:sldMkLst>
      </pc:sldChg>
      <pc:sldChg chg="del">
        <pc:chgData name="Belan Antensaye" userId="S::bantensaye@burlingtonvt.gov::4b94e914-d025-45bb-a4cd-2a954e5d858f" providerId="AD" clId="Web-{08A8B13E-91DF-4198-94BC-B8A68E434835}" dt="2022-09-20T20:40:13.358" v="190"/>
        <pc:sldMkLst>
          <pc:docMk/>
          <pc:sldMk cId="2677892687" sldId="258"/>
        </pc:sldMkLst>
      </pc:sldChg>
      <pc:sldChg chg="modNotes">
        <pc:chgData name="Belan Antensaye" userId="S::bantensaye@burlingtonvt.gov::4b94e914-d025-45bb-a4cd-2a954e5d858f" providerId="AD" clId="Web-{08A8B13E-91DF-4198-94BC-B8A68E434835}" dt="2022-09-20T20:37:38.605" v="186"/>
        <pc:sldMkLst>
          <pc:docMk/>
          <pc:sldMk cId="368353174" sldId="262"/>
        </pc:sldMkLst>
      </pc:sldChg>
      <pc:sldChg chg="del modNotes">
        <pc:chgData name="Belan Antensaye" userId="S::bantensaye@burlingtonvt.gov::4b94e914-d025-45bb-a4cd-2a954e5d858f" providerId="AD" clId="Web-{08A8B13E-91DF-4198-94BC-B8A68E434835}" dt="2022-09-20T20:37:02.041" v="184"/>
        <pc:sldMkLst>
          <pc:docMk/>
          <pc:sldMk cId="892395660" sldId="263"/>
        </pc:sldMkLst>
      </pc:sldChg>
      <pc:sldChg chg="modNotes">
        <pc:chgData name="Belan Antensaye" userId="S::bantensaye@burlingtonvt.gov::4b94e914-d025-45bb-a4cd-2a954e5d858f" providerId="AD" clId="Web-{08A8B13E-91DF-4198-94BC-B8A68E434835}" dt="2022-09-20T20:44:26.050" v="330"/>
        <pc:sldMkLst>
          <pc:docMk/>
          <pc:sldMk cId="3945934801" sldId="264"/>
        </pc:sldMkLst>
      </pc:sldChg>
      <pc:sldChg chg="del">
        <pc:chgData name="Belan Antensaye" userId="S::bantensaye@burlingtonvt.gov::4b94e914-d025-45bb-a4cd-2a954e5d858f" providerId="AD" clId="Web-{08A8B13E-91DF-4198-94BC-B8A68E434835}" dt="2022-09-20T20:40:12.186" v="189"/>
        <pc:sldMkLst>
          <pc:docMk/>
          <pc:sldMk cId="1620781481" sldId="266"/>
        </pc:sldMkLst>
      </pc:sldChg>
      <pc:sldChg chg="del">
        <pc:chgData name="Belan Antensaye" userId="S::bantensaye@burlingtonvt.gov::4b94e914-d025-45bb-a4cd-2a954e5d858f" providerId="AD" clId="Web-{08A8B13E-91DF-4198-94BC-B8A68E434835}" dt="2022-09-20T20:40:18.076" v="193"/>
        <pc:sldMkLst>
          <pc:docMk/>
          <pc:sldMk cId="890492785" sldId="268"/>
        </pc:sldMkLst>
      </pc:sldChg>
      <pc:sldChg chg="addSp delSp modSp modNotes">
        <pc:chgData name="Belan Antensaye" userId="S::bantensaye@burlingtonvt.gov::4b94e914-d025-45bb-a4cd-2a954e5d858f" providerId="AD" clId="Web-{08A8B13E-91DF-4198-94BC-B8A68E434835}" dt="2022-09-20T20:46:37.662" v="347" actId="14100"/>
        <pc:sldMkLst>
          <pc:docMk/>
          <pc:sldMk cId="106828383" sldId="269"/>
        </pc:sldMkLst>
        <pc:spChg chg="mod">
          <ac:chgData name="Belan Antensaye" userId="S::bantensaye@burlingtonvt.gov::4b94e914-d025-45bb-a4cd-2a954e5d858f" providerId="AD" clId="Web-{08A8B13E-91DF-4198-94BC-B8A68E434835}" dt="2022-09-20T20:24:26.683" v="109" actId="20577"/>
          <ac:spMkLst>
            <pc:docMk/>
            <pc:sldMk cId="106828383" sldId="269"/>
            <ac:spMk id="3" creationId="{8765BF2D-5C36-B984-3EE0-09436485D7ED}"/>
          </ac:spMkLst>
        </pc:spChg>
        <pc:spChg chg="del mod">
          <ac:chgData name="Belan Antensaye" userId="S::bantensaye@burlingtonvt.gov::4b94e914-d025-45bb-a4cd-2a954e5d858f" providerId="AD" clId="Web-{08A8B13E-91DF-4198-94BC-B8A68E434835}" dt="2022-09-20T20:21:19.976" v="49"/>
          <ac:spMkLst>
            <pc:docMk/>
            <pc:sldMk cId="106828383" sldId="269"/>
            <ac:spMk id="4" creationId="{1DD34E09-E25F-C2A8-D7F8-A80360A7D4F8}"/>
          </ac:spMkLst>
        </pc:spChg>
        <pc:spChg chg="add mod ord">
          <ac:chgData name="Belan Antensaye" userId="S::bantensaye@burlingtonvt.gov::4b94e914-d025-45bb-a4cd-2a954e5d858f" providerId="AD" clId="Web-{08A8B13E-91DF-4198-94BC-B8A68E434835}" dt="2022-09-20T20:46:37.662" v="347" actId="14100"/>
          <ac:spMkLst>
            <pc:docMk/>
            <pc:sldMk cId="106828383" sldId="269"/>
            <ac:spMk id="6" creationId="{934776B0-55AC-BC04-9321-E3C98F4BA3F8}"/>
          </ac:spMkLst>
        </pc:spChg>
        <pc:spChg chg="add mod">
          <ac:chgData name="Belan Antensaye" userId="S::bantensaye@burlingtonvt.gov::4b94e914-d025-45bb-a4cd-2a954e5d858f" providerId="AD" clId="Web-{08A8B13E-91DF-4198-94BC-B8A68E434835}" dt="2022-09-20T20:34:44.289" v="166" actId="20577"/>
          <ac:spMkLst>
            <pc:docMk/>
            <pc:sldMk cId="106828383" sldId="269"/>
            <ac:spMk id="8" creationId="{929404B4-9AF7-3159-DF3C-E4771CB61D81}"/>
          </ac:spMkLst>
        </pc:spChg>
        <pc:picChg chg="add del mod">
          <ac:chgData name="Belan Antensaye" userId="S::bantensaye@burlingtonvt.gov::4b94e914-d025-45bb-a4cd-2a954e5d858f" providerId="AD" clId="Web-{08A8B13E-91DF-4198-94BC-B8A68E434835}" dt="2022-09-20T20:18:12.113" v="27"/>
          <ac:picMkLst>
            <pc:docMk/>
            <pc:sldMk cId="106828383" sldId="269"/>
            <ac:picMk id="5" creationId="{8A442F88-1798-9E1F-E323-ED198E83F3C0}"/>
          </ac:picMkLst>
        </pc:picChg>
        <pc:picChg chg="add del mod">
          <ac:chgData name="Belan Antensaye" userId="S::bantensaye@burlingtonvt.gov::4b94e914-d025-45bb-a4cd-2a954e5d858f" providerId="AD" clId="Web-{08A8B13E-91DF-4198-94BC-B8A68E434835}" dt="2022-09-20T20:27:56.203" v="122"/>
          <ac:picMkLst>
            <pc:docMk/>
            <pc:sldMk cId="106828383" sldId="269"/>
            <ac:picMk id="9" creationId="{ABFBDD05-B0AE-4C6C-D34D-F8633DA38245}"/>
          </ac:picMkLst>
        </pc:picChg>
        <pc:picChg chg="add del mod">
          <ac:chgData name="Belan Antensaye" userId="S::bantensaye@burlingtonvt.gov::4b94e914-d025-45bb-a4cd-2a954e5d858f" providerId="AD" clId="Web-{08A8B13E-91DF-4198-94BC-B8A68E434835}" dt="2022-09-20T20:27:55.390" v="121"/>
          <ac:picMkLst>
            <pc:docMk/>
            <pc:sldMk cId="106828383" sldId="269"/>
            <ac:picMk id="10" creationId="{29AB8445-1841-1AB3-D188-22B046A5DB7F}"/>
          </ac:picMkLst>
        </pc:picChg>
        <pc:picChg chg="add del mod">
          <ac:chgData name="Belan Antensaye" userId="S::bantensaye@burlingtonvt.gov::4b94e914-d025-45bb-a4cd-2a954e5d858f" providerId="AD" clId="Web-{08A8B13E-91DF-4198-94BC-B8A68E434835}" dt="2022-09-20T20:27:57.156" v="123"/>
          <ac:picMkLst>
            <pc:docMk/>
            <pc:sldMk cId="106828383" sldId="269"/>
            <ac:picMk id="11" creationId="{20F19A2E-160A-6123-019D-EFC7F0C26645}"/>
          </ac:picMkLst>
        </pc:picChg>
        <pc:picChg chg="add mod">
          <ac:chgData name="Belan Antensaye" userId="S::bantensaye@burlingtonvt.gov::4b94e914-d025-45bb-a4cd-2a954e5d858f" providerId="AD" clId="Web-{08A8B13E-91DF-4198-94BC-B8A68E434835}" dt="2022-09-20T20:28:10.844" v="125" actId="1076"/>
          <ac:picMkLst>
            <pc:docMk/>
            <pc:sldMk cId="106828383" sldId="269"/>
            <ac:picMk id="12" creationId="{8DA5D30D-395E-CEBC-A4B7-216AFE39D64B}"/>
          </ac:picMkLst>
        </pc:picChg>
        <pc:picChg chg="add mod">
          <ac:chgData name="Belan Antensaye" userId="S::bantensaye@burlingtonvt.gov::4b94e914-d025-45bb-a4cd-2a954e5d858f" providerId="AD" clId="Web-{08A8B13E-91DF-4198-94BC-B8A68E434835}" dt="2022-09-20T20:34:36.523" v="165" actId="1076"/>
          <ac:picMkLst>
            <pc:docMk/>
            <pc:sldMk cId="106828383" sldId="269"/>
            <ac:picMk id="13" creationId="{806875A9-300D-660A-89FD-E2EC438CF712}"/>
          </ac:picMkLst>
        </pc:picChg>
      </pc:sldChg>
      <pc:sldChg chg="del">
        <pc:chgData name="Belan Antensaye" userId="S::bantensaye@burlingtonvt.gov::4b94e914-d025-45bb-a4cd-2a954e5d858f" providerId="AD" clId="Web-{08A8B13E-91DF-4198-94BC-B8A68E434835}" dt="2022-09-20T20:21:33.195" v="51"/>
        <pc:sldMkLst>
          <pc:docMk/>
          <pc:sldMk cId="147638687" sldId="271"/>
        </pc:sldMkLst>
      </pc:sldChg>
      <pc:sldChg chg="del">
        <pc:chgData name="Belan Antensaye" userId="S::bantensaye@burlingtonvt.gov::4b94e914-d025-45bb-a4cd-2a954e5d858f" providerId="AD" clId="Web-{08A8B13E-91DF-4198-94BC-B8A68E434835}" dt="2022-09-20T20:40:16.592" v="192"/>
        <pc:sldMkLst>
          <pc:docMk/>
          <pc:sldMk cId="4103318998" sldId="272"/>
        </pc:sldMkLst>
      </pc:sldChg>
      <pc:sldChg chg="addSp delSp modSp add del mod setBg setClrOvrMap modNotes">
        <pc:chgData name="Belan Antensaye" userId="S::bantensaye@burlingtonvt.gov::4b94e914-d025-45bb-a4cd-2a954e5d858f" providerId="AD" clId="Web-{08A8B13E-91DF-4198-94BC-B8A68E434835}" dt="2022-09-20T20:45:55.755" v="342"/>
        <pc:sldMkLst>
          <pc:docMk/>
          <pc:sldMk cId="1400958457" sldId="273"/>
        </pc:sldMkLst>
        <pc:spChg chg="mod">
          <ac:chgData name="Belan Antensaye" userId="S::bantensaye@burlingtonvt.gov::4b94e914-d025-45bb-a4cd-2a954e5d858f" providerId="AD" clId="Web-{08A8B13E-91DF-4198-94BC-B8A68E434835}" dt="2022-09-20T20:32:26.677" v="152" actId="20577"/>
          <ac:spMkLst>
            <pc:docMk/>
            <pc:sldMk cId="1400958457" sldId="273"/>
            <ac:spMk id="2" creationId="{A393B6DF-89D9-5FC6-E4B2-C50426FCE8C5}"/>
          </ac:spMkLst>
        </pc:spChg>
        <pc:spChg chg="mod ord">
          <ac:chgData name="Belan Antensaye" userId="S::bantensaye@burlingtonvt.gov::4b94e914-d025-45bb-a4cd-2a954e5d858f" providerId="AD" clId="Web-{08A8B13E-91DF-4198-94BC-B8A68E434835}" dt="2022-09-20T20:32:41.411" v="159" actId="20577"/>
          <ac:spMkLst>
            <pc:docMk/>
            <pc:sldMk cId="1400958457" sldId="273"/>
            <ac:spMk id="4" creationId="{2900631B-64DE-4165-F0BE-115B0D9DC05A}"/>
          </ac:spMkLst>
        </pc:spChg>
        <pc:spChg chg="add del mod">
          <ac:chgData name="Belan Antensaye" userId="S::bantensaye@burlingtonvt.gov::4b94e914-d025-45bb-a4cd-2a954e5d858f" providerId="AD" clId="Web-{08A8B13E-91DF-4198-94BC-B8A68E434835}" dt="2022-09-20T20:31:54.551" v="150"/>
          <ac:spMkLst>
            <pc:docMk/>
            <pc:sldMk cId="1400958457" sldId="273"/>
            <ac:spMk id="9" creationId="{167F3CD3-55CF-5540-DDCE-8BA5FC952418}"/>
          </ac:spMkLst>
        </pc:spChg>
        <pc:spChg chg="add del">
          <ac:chgData name="Belan Antensaye" userId="S::bantensaye@burlingtonvt.gov::4b94e914-d025-45bb-a4cd-2a954e5d858f" providerId="AD" clId="Web-{08A8B13E-91DF-4198-94BC-B8A68E434835}" dt="2022-09-20T20:14:52.407" v="4"/>
          <ac:spMkLst>
            <pc:docMk/>
            <pc:sldMk cId="1400958457" sldId="273"/>
            <ac:spMk id="10" creationId="{91F32EBA-ED97-466E-8CFA-8382584155D0}"/>
          </ac:spMkLst>
        </pc:spChg>
        <pc:spChg chg="add del">
          <ac:chgData name="Belan Antensaye" userId="S::bantensaye@burlingtonvt.gov::4b94e914-d025-45bb-a4cd-2a954e5d858f" providerId="AD" clId="Web-{08A8B13E-91DF-4198-94BC-B8A68E434835}" dt="2022-09-20T20:14:52.407" v="4"/>
          <ac:spMkLst>
            <pc:docMk/>
            <pc:sldMk cId="1400958457" sldId="273"/>
            <ac:spMk id="12" creationId="{62A38935-BB53-4DF7-A56E-48DD25B685D7}"/>
          </ac:spMkLst>
        </pc:spChg>
        <pc:spChg chg="add del">
          <ac:chgData name="Belan Antensaye" userId="S::bantensaye@burlingtonvt.gov::4b94e914-d025-45bb-a4cd-2a954e5d858f" providerId="AD" clId="Web-{08A8B13E-91DF-4198-94BC-B8A68E434835}" dt="2022-09-20T20:31:22.566" v="147"/>
          <ac:spMkLst>
            <pc:docMk/>
            <pc:sldMk cId="1400958457" sldId="273"/>
            <ac:spMk id="14" creationId="{91F32EBA-ED97-466E-8CFA-8382584155D0}"/>
          </ac:spMkLst>
        </pc:spChg>
        <pc:spChg chg="add del">
          <ac:chgData name="Belan Antensaye" userId="S::bantensaye@burlingtonvt.gov::4b94e914-d025-45bb-a4cd-2a954e5d858f" providerId="AD" clId="Web-{08A8B13E-91DF-4198-94BC-B8A68E434835}" dt="2022-09-20T20:31:22.566" v="147"/>
          <ac:spMkLst>
            <pc:docMk/>
            <pc:sldMk cId="1400958457" sldId="273"/>
            <ac:spMk id="19" creationId="{62A38935-BB53-4DF7-A56E-48DD25B685D7}"/>
          </ac:spMkLst>
        </pc:spChg>
        <pc:spChg chg="add">
          <ac:chgData name="Belan Antensaye" userId="S::bantensaye@burlingtonvt.gov::4b94e914-d025-45bb-a4cd-2a954e5d858f" providerId="AD" clId="Web-{08A8B13E-91DF-4198-94BC-B8A68E434835}" dt="2022-09-20T20:31:22.566" v="147"/>
          <ac:spMkLst>
            <pc:docMk/>
            <pc:sldMk cId="1400958457" sldId="273"/>
            <ac:spMk id="24" creationId="{3A45B268-BBDB-4EC6-A664-CED7BF60D20D}"/>
          </ac:spMkLst>
        </pc:spChg>
        <pc:spChg chg="add">
          <ac:chgData name="Belan Antensaye" userId="S::bantensaye@burlingtonvt.gov::4b94e914-d025-45bb-a4cd-2a954e5d858f" providerId="AD" clId="Web-{08A8B13E-91DF-4198-94BC-B8A68E434835}" dt="2022-09-20T20:31:22.566" v="147"/>
          <ac:spMkLst>
            <pc:docMk/>
            <pc:sldMk cId="1400958457" sldId="273"/>
            <ac:spMk id="26" creationId="{07977D39-626F-40D7-B00F-16E02602DD5A}"/>
          </ac:spMkLst>
        </pc:spChg>
        <pc:spChg chg="add">
          <ac:chgData name="Belan Antensaye" userId="S::bantensaye@burlingtonvt.gov::4b94e914-d025-45bb-a4cd-2a954e5d858f" providerId="AD" clId="Web-{08A8B13E-91DF-4198-94BC-B8A68E434835}" dt="2022-09-20T20:31:22.566" v="147"/>
          <ac:spMkLst>
            <pc:docMk/>
            <pc:sldMk cId="1400958457" sldId="273"/>
            <ac:spMk id="28" creationId="{B78B55DD-3C55-4B94-9031-4F3723BD43EA}"/>
          </ac:spMkLst>
        </pc:spChg>
        <pc:spChg chg="add">
          <ac:chgData name="Belan Antensaye" userId="S::bantensaye@burlingtonvt.gov::4b94e914-d025-45bb-a4cd-2a954e5d858f" providerId="AD" clId="Web-{08A8B13E-91DF-4198-94BC-B8A68E434835}" dt="2022-09-20T20:31:22.566" v="147"/>
          <ac:spMkLst>
            <pc:docMk/>
            <pc:sldMk cId="1400958457" sldId="273"/>
            <ac:spMk id="30" creationId="{B905CDE4-B751-4B3E-B625-6E59F8903414}"/>
          </ac:spMkLst>
        </pc:spChg>
        <pc:spChg chg="add">
          <ac:chgData name="Belan Antensaye" userId="S::bantensaye@burlingtonvt.gov::4b94e914-d025-45bb-a4cd-2a954e5d858f" providerId="AD" clId="Web-{08A8B13E-91DF-4198-94BC-B8A68E434835}" dt="2022-09-20T20:31:22.566" v="147"/>
          <ac:spMkLst>
            <pc:docMk/>
            <pc:sldMk cId="1400958457" sldId="273"/>
            <ac:spMk id="32" creationId="{42D9BB05-ED63-4148-87AB-82720ACC335C}"/>
          </ac:spMkLst>
        </pc:spChg>
        <pc:spChg chg="add">
          <ac:chgData name="Belan Antensaye" userId="S::bantensaye@burlingtonvt.gov::4b94e914-d025-45bb-a4cd-2a954e5d858f" providerId="AD" clId="Web-{08A8B13E-91DF-4198-94BC-B8A68E434835}" dt="2022-09-20T20:31:22.566" v="147"/>
          <ac:spMkLst>
            <pc:docMk/>
            <pc:sldMk cId="1400958457" sldId="273"/>
            <ac:spMk id="34" creationId="{CDC29AC1-2821-4FCC-B597-88DAF39C36FE}"/>
          </ac:spMkLst>
        </pc:spChg>
        <pc:spChg chg="add">
          <ac:chgData name="Belan Antensaye" userId="S::bantensaye@burlingtonvt.gov::4b94e914-d025-45bb-a4cd-2a954e5d858f" providerId="AD" clId="Web-{08A8B13E-91DF-4198-94BC-B8A68E434835}" dt="2022-09-20T20:31:22.566" v="147"/>
          <ac:spMkLst>
            <pc:docMk/>
            <pc:sldMk cId="1400958457" sldId="273"/>
            <ac:spMk id="36" creationId="{5B00B48C-8AA7-4128-AD60-76349F0CEC58}"/>
          </ac:spMkLst>
        </pc:spChg>
        <pc:spChg chg="add">
          <ac:chgData name="Belan Antensaye" userId="S::bantensaye@burlingtonvt.gov::4b94e914-d025-45bb-a4cd-2a954e5d858f" providerId="AD" clId="Web-{08A8B13E-91DF-4198-94BC-B8A68E434835}" dt="2022-09-20T20:31:22.566" v="147"/>
          <ac:spMkLst>
            <pc:docMk/>
            <pc:sldMk cId="1400958457" sldId="273"/>
            <ac:spMk id="38" creationId="{08108C16-F4C0-44AA-999D-17BD39219B24}"/>
          </ac:spMkLst>
        </pc:spChg>
        <pc:spChg chg="add">
          <ac:chgData name="Belan Antensaye" userId="S::bantensaye@burlingtonvt.gov::4b94e914-d025-45bb-a4cd-2a954e5d858f" providerId="AD" clId="Web-{08A8B13E-91DF-4198-94BC-B8A68E434835}" dt="2022-09-20T20:31:22.566" v="147"/>
          <ac:spMkLst>
            <pc:docMk/>
            <pc:sldMk cId="1400958457" sldId="273"/>
            <ac:spMk id="40" creationId="{0760511E-86BF-4340-9949-CECB774FAC36}"/>
          </ac:spMkLst>
        </pc:spChg>
        <pc:spChg chg="add">
          <ac:chgData name="Belan Antensaye" userId="S::bantensaye@burlingtonvt.gov::4b94e914-d025-45bb-a4cd-2a954e5d858f" providerId="AD" clId="Web-{08A8B13E-91DF-4198-94BC-B8A68E434835}" dt="2022-09-20T20:31:22.566" v="147"/>
          <ac:spMkLst>
            <pc:docMk/>
            <pc:sldMk cId="1400958457" sldId="273"/>
            <ac:spMk id="42" creationId="{C8F10CB3-3B5E-4C7A-98CF-B87454DDFA39}"/>
          </ac:spMkLst>
        </pc:spChg>
        <pc:picChg chg="add mod ord">
          <ac:chgData name="Belan Antensaye" userId="S::bantensaye@burlingtonvt.gov::4b94e914-d025-45bb-a4cd-2a954e5d858f" providerId="AD" clId="Web-{08A8B13E-91DF-4198-94BC-B8A68E434835}" dt="2022-09-20T20:33:03.896" v="161"/>
          <ac:picMkLst>
            <pc:docMk/>
            <pc:sldMk cId="1400958457" sldId="273"/>
            <ac:picMk id="3" creationId="{7653DB84-D946-6401-09AE-81445949227D}"/>
          </ac:picMkLst>
        </pc:picChg>
        <pc:picChg chg="mod">
          <ac:chgData name="Belan Antensaye" userId="S::bantensaye@burlingtonvt.gov::4b94e914-d025-45bb-a4cd-2a954e5d858f" providerId="AD" clId="Web-{08A8B13E-91DF-4198-94BC-B8A68E434835}" dt="2022-09-20T20:31:22.566" v="147"/>
          <ac:picMkLst>
            <pc:docMk/>
            <pc:sldMk cId="1400958457" sldId="273"/>
            <ac:picMk id="5" creationId="{05D52EEE-6965-B5C4-D501-B54EC265DACA}"/>
          </ac:picMkLst>
        </pc:picChg>
        <pc:picChg chg="add mod ord">
          <ac:chgData name="Belan Antensaye" userId="S::bantensaye@burlingtonvt.gov::4b94e914-d025-45bb-a4cd-2a954e5d858f" providerId="AD" clId="Web-{08A8B13E-91DF-4198-94BC-B8A68E434835}" dt="2022-09-20T20:32:44.896" v="160"/>
          <ac:picMkLst>
            <pc:docMk/>
            <pc:sldMk cId="1400958457" sldId="273"/>
            <ac:picMk id="6" creationId="{503516EF-55B4-678B-16C3-5A1D77E2E6F2}"/>
          </ac:picMkLst>
        </pc:picChg>
        <pc:picChg chg="add mod">
          <ac:chgData name="Belan Antensaye" userId="S::bantensaye@burlingtonvt.gov::4b94e914-d025-45bb-a4cd-2a954e5d858f" providerId="AD" clId="Web-{08A8B13E-91DF-4198-94BC-B8A68E434835}" dt="2022-09-20T20:33:07.974" v="162"/>
          <ac:picMkLst>
            <pc:docMk/>
            <pc:sldMk cId="1400958457" sldId="273"/>
            <ac:picMk id="7" creationId="{6C9565D4-EDD8-9091-52BE-48E2438D4521}"/>
          </ac:picMkLst>
        </pc:picChg>
        <pc:picChg chg="add mod">
          <ac:chgData name="Belan Antensaye" userId="S::bantensaye@burlingtonvt.gov::4b94e914-d025-45bb-a4cd-2a954e5d858f" providerId="AD" clId="Web-{08A8B13E-91DF-4198-94BC-B8A68E434835}" dt="2022-09-20T20:33:13.099" v="163"/>
          <ac:picMkLst>
            <pc:docMk/>
            <pc:sldMk cId="1400958457" sldId="273"/>
            <ac:picMk id="8" creationId="{7A27C3D6-8AFC-78F7-39EF-3AEF953C0E44}"/>
          </ac:picMkLst>
        </pc:picChg>
        <pc:cxnChg chg="add del">
          <ac:chgData name="Belan Antensaye" userId="S::bantensaye@burlingtonvt.gov::4b94e914-d025-45bb-a4cd-2a954e5d858f" providerId="AD" clId="Web-{08A8B13E-91DF-4198-94BC-B8A68E434835}" dt="2022-09-20T20:14:52.391" v="3"/>
          <ac:cxnSpMkLst>
            <pc:docMk/>
            <pc:sldMk cId="1400958457" sldId="273"/>
            <ac:cxnSpMk id="17" creationId="{39B7FDC9-F0CE-43A7-9F2A-83DD09DC3453}"/>
          </ac:cxnSpMkLst>
        </pc:cxnChg>
      </pc:sldChg>
      <pc:sldChg chg="new del">
        <pc:chgData name="Belan Antensaye" userId="S::bantensaye@burlingtonvt.gov::4b94e914-d025-45bb-a4cd-2a954e5d858f" providerId="AD" clId="Web-{08A8B13E-91DF-4198-94BC-B8A68E434835}" dt="2022-09-20T20:40:14.795" v="191"/>
        <pc:sldMkLst>
          <pc:docMk/>
          <pc:sldMk cId="3533336238" sldId="274"/>
        </pc:sldMkLst>
      </pc:sldChg>
      <pc:sldChg chg="addSp modSp new mod setBg setClrOvrMap">
        <pc:chgData name="Belan Antensaye" userId="S::bantensaye@burlingtonvt.gov::4b94e914-d025-45bb-a4cd-2a954e5d858f" providerId="AD" clId="Web-{08A8B13E-91DF-4198-94BC-B8A68E434835}" dt="2022-09-20T20:35:41.774" v="183" actId="20577"/>
        <pc:sldMkLst>
          <pc:docMk/>
          <pc:sldMk cId="1255790008" sldId="275"/>
        </pc:sldMkLst>
        <pc:spChg chg="mod">
          <ac:chgData name="Belan Antensaye" userId="S::bantensaye@burlingtonvt.gov::4b94e914-d025-45bb-a4cd-2a954e5d858f" providerId="AD" clId="Web-{08A8B13E-91DF-4198-94BC-B8A68E434835}" dt="2022-09-20T20:35:41.774" v="183" actId="20577"/>
          <ac:spMkLst>
            <pc:docMk/>
            <pc:sldMk cId="1255790008" sldId="275"/>
            <ac:spMk id="2" creationId="{D0FEFF9A-77BD-C03C-FD25-994965D3766B}"/>
          </ac:spMkLst>
        </pc:spChg>
        <pc:spChg chg="mod">
          <ac:chgData name="Belan Antensaye" userId="S::bantensaye@burlingtonvt.gov::4b94e914-d025-45bb-a4cd-2a954e5d858f" providerId="AD" clId="Web-{08A8B13E-91DF-4198-94BC-B8A68E434835}" dt="2022-09-20T20:35:28.977" v="182"/>
          <ac:spMkLst>
            <pc:docMk/>
            <pc:sldMk cId="1255790008" sldId="275"/>
            <ac:spMk id="3" creationId="{38D9CEA2-6985-1C04-6F9A-BA7F5C39C3C5}"/>
          </ac:spMkLst>
        </pc:spChg>
        <pc:spChg chg="add">
          <ac:chgData name="Belan Antensaye" userId="S::bantensaye@burlingtonvt.gov::4b94e914-d025-45bb-a4cd-2a954e5d858f" providerId="AD" clId="Web-{08A8B13E-91DF-4198-94BC-B8A68E434835}" dt="2022-09-20T20:35:28.977" v="182"/>
          <ac:spMkLst>
            <pc:docMk/>
            <pc:sldMk cId="1255790008" sldId="275"/>
            <ac:spMk id="9" creationId="{71B2258F-86CA-4D4D-8270-BC05FCDEBFB3}"/>
          </ac:spMkLst>
        </pc:spChg>
        <pc:picChg chg="add">
          <ac:chgData name="Belan Antensaye" userId="S::bantensaye@burlingtonvt.gov::4b94e914-d025-45bb-a4cd-2a954e5d858f" providerId="AD" clId="Web-{08A8B13E-91DF-4198-94BC-B8A68E434835}" dt="2022-09-20T20:35:28.977" v="182"/>
          <ac:picMkLst>
            <pc:docMk/>
            <pc:sldMk cId="1255790008" sldId="275"/>
            <ac:picMk id="5" creationId="{41FE1BE6-EADD-C00E-16F4-6B0157DC9F82}"/>
          </ac:picMkLst>
        </pc:picChg>
      </pc:sldChg>
    </pc:docChg>
  </pc:docChgLst>
  <pc:docChgLst>
    <pc:chgData name="Belan Antensaye" userId="S::bantensaye@burlingtonvt.gov::4b94e914-d025-45bb-a4cd-2a954e5d858f" providerId="AD" clId="Web-{0B261D58-6244-472D-95E9-2913DFF7F360}"/>
    <pc:docChg chg="addSld delSld modSld sldOrd">
      <pc:chgData name="Belan Antensaye" userId="S::bantensaye@burlingtonvt.gov::4b94e914-d025-45bb-a4cd-2a954e5d858f" providerId="AD" clId="Web-{0B261D58-6244-472D-95E9-2913DFF7F360}" dt="2022-09-19T20:01:04.747" v="1185"/>
      <pc:docMkLst>
        <pc:docMk/>
      </pc:docMkLst>
      <pc:sldChg chg="modNotes">
        <pc:chgData name="Belan Antensaye" userId="S::bantensaye@burlingtonvt.gov::4b94e914-d025-45bb-a4cd-2a954e5d858f" providerId="AD" clId="Web-{0B261D58-6244-472D-95E9-2913DFF7F360}" dt="2022-09-19T19:41:15.627" v="614"/>
        <pc:sldMkLst>
          <pc:docMk/>
          <pc:sldMk cId="357221232" sldId="257"/>
        </pc:sldMkLst>
      </pc:sldChg>
      <pc:sldChg chg="modSp modNotes">
        <pc:chgData name="Belan Antensaye" userId="S::bantensaye@burlingtonvt.gov::4b94e914-d025-45bb-a4cd-2a954e5d858f" providerId="AD" clId="Web-{0B261D58-6244-472D-95E9-2913DFF7F360}" dt="2022-09-19T19:42:30.206" v="644" actId="20577"/>
        <pc:sldMkLst>
          <pc:docMk/>
          <pc:sldMk cId="829438159" sldId="261"/>
        </pc:sldMkLst>
        <pc:spChg chg="mod">
          <ac:chgData name="Belan Antensaye" userId="S::bantensaye@burlingtonvt.gov::4b94e914-d025-45bb-a4cd-2a954e5d858f" providerId="AD" clId="Web-{0B261D58-6244-472D-95E9-2913DFF7F360}" dt="2022-09-19T19:42:30.206" v="644" actId="20577"/>
          <ac:spMkLst>
            <pc:docMk/>
            <pc:sldMk cId="829438159" sldId="261"/>
            <ac:spMk id="2" creationId="{00000000-0000-0000-0000-000000000000}"/>
          </ac:spMkLst>
        </pc:spChg>
      </pc:sldChg>
      <pc:sldChg chg="delSp modSp ord">
        <pc:chgData name="Belan Antensaye" userId="S::bantensaye@burlingtonvt.gov::4b94e914-d025-45bb-a4cd-2a954e5d858f" providerId="AD" clId="Web-{0B261D58-6244-472D-95E9-2913DFF7F360}" dt="2022-09-19T19:31:54.122" v="18"/>
        <pc:sldMkLst>
          <pc:docMk/>
          <pc:sldMk cId="892395660" sldId="263"/>
        </pc:sldMkLst>
        <pc:spChg chg="del mod">
          <ac:chgData name="Belan Antensaye" userId="S::bantensaye@burlingtonvt.gov::4b94e914-d025-45bb-a4cd-2a954e5d858f" providerId="AD" clId="Web-{0B261D58-6244-472D-95E9-2913DFF7F360}" dt="2022-09-19T19:31:24.387" v="12"/>
          <ac:spMkLst>
            <pc:docMk/>
            <pc:sldMk cId="892395660" sldId="263"/>
            <ac:spMk id="2" creationId="{00000000-0000-0000-0000-000000000000}"/>
          </ac:spMkLst>
        </pc:spChg>
        <pc:spChg chg="mod">
          <ac:chgData name="Belan Antensaye" userId="S::bantensaye@burlingtonvt.gov::4b94e914-d025-45bb-a4cd-2a954e5d858f" providerId="AD" clId="Web-{0B261D58-6244-472D-95E9-2913DFF7F360}" dt="2022-09-19T19:31:54.122" v="18"/>
          <ac:spMkLst>
            <pc:docMk/>
            <pc:sldMk cId="892395660" sldId="263"/>
            <ac:spMk id="3" creationId="{00000000-0000-0000-0000-000000000000}"/>
          </ac:spMkLst>
        </pc:spChg>
        <pc:spChg chg="mod">
          <ac:chgData name="Belan Antensaye" userId="S::bantensaye@burlingtonvt.gov::4b94e914-d025-45bb-a4cd-2a954e5d858f" providerId="AD" clId="Web-{0B261D58-6244-472D-95E9-2913DFF7F360}" dt="2022-09-19T19:31:44.419" v="16" actId="1076"/>
          <ac:spMkLst>
            <pc:docMk/>
            <pc:sldMk cId="892395660" sldId="263"/>
            <ac:spMk id="4" creationId="{00000000-0000-0000-0000-000000000000}"/>
          </ac:spMkLst>
        </pc:spChg>
        <pc:picChg chg="mod">
          <ac:chgData name="Belan Antensaye" userId="S::bantensaye@burlingtonvt.gov::4b94e914-d025-45bb-a4cd-2a954e5d858f" providerId="AD" clId="Web-{0B261D58-6244-472D-95E9-2913DFF7F360}" dt="2022-09-19T19:31:36.153" v="14" actId="1076"/>
          <ac:picMkLst>
            <pc:docMk/>
            <pc:sldMk cId="892395660" sldId="263"/>
            <ac:picMk id="6" creationId="{00000000-0000-0000-0000-000000000000}"/>
          </ac:picMkLst>
        </pc:picChg>
      </pc:sldChg>
      <pc:sldChg chg="ord">
        <pc:chgData name="Belan Antensaye" userId="S::bantensaye@burlingtonvt.gov::4b94e914-d025-45bb-a4cd-2a954e5d858f" providerId="AD" clId="Web-{0B261D58-6244-472D-95E9-2913DFF7F360}" dt="2022-09-19T19:36:32.609" v="399"/>
        <pc:sldMkLst>
          <pc:docMk/>
          <pc:sldMk cId="1620781481" sldId="266"/>
        </pc:sldMkLst>
      </pc:sldChg>
      <pc:sldChg chg="modSp ord">
        <pc:chgData name="Belan Antensaye" userId="S::bantensaye@burlingtonvt.gov::4b94e914-d025-45bb-a4cd-2a954e5d858f" providerId="AD" clId="Web-{0B261D58-6244-472D-95E9-2913DFF7F360}" dt="2022-09-19T19:31:00.059" v="10" actId="20577"/>
        <pc:sldMkLst>
          <pc:docMk/>
          <pc:sldMk cId="890492785" sldId="268"/>
        </pc:sldMkLst>
        <pc:spChg chg="mod">
          <ac:chgData name="Belan Antensaye" userId="S::bantensaye@burlingtonvt.gov::4b94e914-d025-45bb-a4cd-2a954e5d858f" providerId="AD" clId="Web-{0B261D58-6244-472D-95E9-2913DFF7F360}" dt="2022-09-19T19:31:00.059" v="10" actId="20577"/>
          <ac:spMkLst>
            <pc:docMk/>
            <pc:sldMk cId="890492785" sldId="268"/>
            <ac:spMk id="2" creationId="{3DA24A06-8BDD-A73D-6DEB-70181C704F2B}"/>
          </ac:spMkLst>
        </pc:spChg>
      </pc:sldChg>
      <pc:sldChg chg="ord">
        <pc:chgData name="Belan Antensaye" userId="S::bantensaye@burlingtonvt.gov::4b94e914-d025-45bb-a4cd-2a954e5d858f" providerId="AD" clId="Web-{0B261D58-6244-472D-95E9-2913DFF7F360}" dt="2022-09-19T19:54:15.197" v="1155"/>
        <pc:sldMkLst>
          <pc:docMk/>
          <pc:sldMk cId="106828383" sldId="269"/>
        </pc:sldMkLst>
      </pc:sldChg>
      <pc:sldChg chg="new del">
        <pc:chgData name="Belan Antensaye" userId="S::bantensaye@burlingtonvt.gov::4b94e914-d025-45bb-a4cd-2a954e5d858f" providerId="AD" clId="Web-{0B261D58-6244-472D-95E9-2913DFF7F360}" dt="2022-09-19T19:48:15.349" v="854"/>
        <pc:sldMkLst>
          <pc:docMk/>
          <pc:sldMk cId="951614617" sldId="270"/>
        </pc:sldMkLst>
      </pc:sldChg>
      <pc:sldChg chg="modSp new mod ord setBg modNotes">
        <pc:chgData name="Belan Antensaye" userId="S::bantensaye@burlingtonvt.gov::4b94e914-d025-45bb-a4cd-2a954e5d858f" providerId="AD" clId="Web-{0B261D58-6244-472D-95E9-2913DFF7F360}" dt="2022-09-19T20:01:04.747" v="1185"/>
        <pc:sldMkLst>
          <pc:docMk/>
          <pc:sldMk cId="147638687" sldId="271"/>
        </pc:sldMkLst>
        <pc:spChg chg="mod">
          <ac:chgData name="Belan Antensaye" userId="S::bantensaye@burlingtonvt.gov::4b94e914-d025-45bb-a4cd-2a954e5d858f" providerId="AD" clId="Web-{0B261D58-6244-472D-95E9-2913DFF7F360}" dt="2022-09-19T19:44:06.175" v="669" actId="20577"/>
          <ac:spMkLst>
            <pc:docMk/>
            <pc:sldMk cId="147638687" sldId="271"/>
            <ac:spMk id="2" creationId="{A72F7C72-2D2B-9E60-C532-9D67AEF831D4}"/>
          </ac:spMkLst>
        </pc:spChg>
        <pc:spChg chg="mod">
          <ac:chgData name="Belan Antensaye" userId="S::bantensaye@burlingtonvt.gov::4b94e914-d025-45bb-a4cd-2a954e5d858f" providerId="AD" clId="Web-{0B261D58-6244-472D-95E9-2913DFF7F360}" dt="2022-09-19T19:55:17.978" v="1157" actId="1076"/>
          <ac:spMkLst>
            <pc:docMk/>
            <pc:sldMk cId="147638687" sldId="271"/>
            <ac:spMk id="3" creationId="{E2EBD106-FF84-0298-4A69-6FA61B22599A}"/>
          </ac:spMkLst>
        </pc:spChg>
        <pc:spChg chg="mod">
          <ac:chgData name="Belan Antensaye" userId="S::bantensaye@burlingtonvt.gov::4b94e914-d025-45bb-a4cd-2a954e5d858f" providerId="AD" clId="Web-{0B261D58-6244-472D-95E9-2913DFF7F360}" dt="2022-09-19T19:46:34.395" v="805" actId="20577"/>
          <ac:spMkLst>
            <pc:docMk/>
            <pc:sldMk cId="147638687" sldId="271"/>
            <ac:spMk id="4" creationId="{3A9CB55B-7178-6C1D-2AC0-C5E1FCDAD57B}"/>
          </ac:spMkLst>
        </pc:spChg>
      </pc:sldChg>
      <pc:sldChg chg="new">
        <pc:chgData name="Belan Antensaye" userId="S::bantensaye@burlingtonvt.gov::4b94e914-d025-45bb-a4cd-2a954e5d858f" providerId="AD" clId="Web-{0B261D58-6244-472D-95E9-2913DFF7F360}" dt="2022-09-19T19:48:36.694" v="855"/>
        <pc:sldMkLst>
          <pc:docMk/>
          <pc:sldMk cId="4103318998" sldId="272"/>
        </pc:sldMkLst>
      </pc:sldChg>
      <pc:sldChg chg="addSp delSp modSp new mod ord setBg modNotes">
        <pc:chgData name="Belan Antensaye" userId="S::bantensaye@burlingtonvt.gov::4b94e914-d025-45bb-a4cd-2a954e5d858f" providerId="AD" clId="Web-{0B261D58-6244-472D-95E9-2913DFF7F360}" dt="2022-09-19T19:59:31.668" v="1158"/>
        <pc:sldMkLst>
          <pc:docMk/>
          <pc:sldMk cId="1400958457" sldId="273"/>
        </pc:sldMkLst>
        <pc:spChg chg="mod">
          <ac:chgData name="Belan Antensaye" userId="S::bantensaye@burlingtonvt.gov::4b94e914-d025-45bb-a4cd-2a954e5d858f" providerId="AD" clId="Web-{0B261D58-6244-472D-95E9-2913DFF7F360}" dt="2022-09-19T19:59:31.668" v="1158"/>
          <ac:spMkLst>
            <pc:docMk/>
            <pc:sldMk cId="1400958457" sldId="273"/>
            <ac:spMk id="2" creationId="{A393B6DF-89D9-5FC6-E4B2-C50426FCE8C5}"/>
          </ac:spMkLst>
        </pc:spChg>
        <pc:spChg chg="del">
          <ac:chgData name="Belan Antensaye" userId="S::bantensaye@burlingtonvt.gov::4b94e914-d025-45bb-a4cd-2a954e5d858f" providerId="AD" clId="Web-{0B261D58-6244-472D-95E9-2913DFF7F360}" dt="2022-09-19T19:51:43.226" v="973"/>
          <ac:spMkLst>
            <pc:docMk/>
            <pc:sldMk cId="1400958457" sldId="273"/>
            <ac:spMk id="3" creationId="{34E1625D-4D2A-6191-5169-84EF4AB30236}"/>
          </ac:spMkLst>
        </pc:spChg>
        <pc:spChg chg="mod">
          <ac:chgData name="Belan Antensaye" userId="S::bantensaye@burlingtonvt.gov::4b94e914-d025-45bb-a4cd-2a954e5d858f" providerId="AD" clId="Web-{0B261D58-6244-472D-95E9-2913DFF7F360}" dt="2022-09-19T19:59:31.668" v="1158"/>
          <ac:spMkLst>
            <pc:docMk/>
            <pc:sldMk cId="1400958457" sldId="273"/>
            <ac:spMk id="4" creationId="{2900631B-64DE-4165-F0BE-115B0D9DC05A}"/>
          </ac:spMkLst>
        </pc:spChg>
        <pc:spChg chg="add">
          <ac:chgData name="Belan Antensaye" userId="S::bantensaye@burlingtonvt.gov::4b94e914-d025-45bb-a4cd-2a954e5d858f" providerId="AD" clId="Web-{0B261D58-6244-472D-95E9-2913DFF7F360}" dt="2022-09-19T19:59:31.668" v="1158"/>
          <ac:spMkLst>
            <pc:docMk/>
            <pc:sldMk cId="1400958457" sldId="273"/>
            <ac:spMk id="10" creationId="{91F32EBA-ED97-466E-8CFA-8382584155D0}"/>
          </ac:spMkLst>
        </pc:spChg>
        <pc:spChg chg="add">
          <ac:chgData name="Belan Antensaye" userId="S::bantensaye@burlingtonvt.gov::4b94e914-d025-45bb-a4cd-2a954e5d858f" providerId="AD" clId="Web-{0B261D58-6244-472D-95E9-2913DFF7F360}" dt="2022-09-19T19:59:31.668" v="1158"/>
          <ac:spMkLst>
            <pc:docMk/>
            <pc:sldMk cId="1400958457" sldId="273"/>
            <ac:spMk id="12" creationId="{62A38935-BB53-4DF7-A56E-48DD25B685D7}"/>
          </ac:spMkLst>
        </pc:spChg>
        <pc:picChg chg="add mod ord modCrop">
          <ac:chgData name="Belan Antensaye" userId="S::bantensaye@burlingtonvt.gov::4b94e914-d025-45bb-a4cd-2a954e5d858f" providerId="AD" clId="Web-{0B261D58-6244-472D-95E9-2913DFF7F360}" dt="2022-09-19T19:59:31.668" v="1158"/>
          <ac:picMkLst>
            <pc:docMk/>
            <pc:sldMk cId="1400958457" sldId="273"/>
            <ac:picMk id="5" creationId="{05D52EEE-6965-B5C4-D501-B54EC265DACA}"/>
          </ac:picMkLst>
        </pc:picChg>
      </pc:sldChg>
    </pc:docChg>
  </pc:docChgLst>
  <pc:docChgLst>
    <pc:chgData name="Mairéad Collins" userId="S::mcollins@burlingtonvt.gov::5cabbe98-343f-49d2-969d-93f180f0e9e0" providerId="AD" clId="Web-{93DD201C-98BF-476C-ADE3-E28C4E7E12DB}"/>
    <pc:docChg chg="delSld">
      <pc:chgData name="Mairéad Collins" userId="S::mcollins@burlingtonvt.gov::5cabbe98-343f-49d2-969d-93f180f0e9e0" providerId="AD" clId="Web-{93DD201C-98BF-476C-ADE3-E28C4E7E12DB}" dt="2022-09-16T14:50:29.787" v="1"/>
      <pc:docMkLst>
        <pc:docMk/>
      </pc:docMkLst>
      <pc:sldChg chg="del">
        <pc:chgData name="Mairéad Collins" userId="S::mcollins@burlingtonvt.gov::5cabbe98-343f-49d2-969d-93f180f0e9e0" providerId="AD" clId="Web-{93DD201C-98BF-476C-ADE3-E28C4E7E12DB}" dt="2022-09-16T14:48:46.599" v="0"/>
        <pc:sldMkLst>
          <pc:docMk/>
          <pc:sldMk cId="4237536809" sldId="259"/>
        </pc:sldMkLst>
      </pc:sldChg>
      <pc:sldChg chg="del">
        <pc:chgData name="Mairéad Collins" userId="S::mcollins@burlingtonvt.gov::5cabbe98-343f-49d2-969d-93f180f0e9e0" providerId="AD" clId="Web-{93DD201C-98BF-476C-ADE3-E28C4E7E12DB}" dt="2022-09-16T14:50:29.787" v="1"/>
        <pc:sldMkLst>
          <pc:docMk/>
          <pc:sldMk cId="1979075434" sldId="260"/>
        </pc:sldMkLst>
      </pc:sldChg>
    </pc:docChg>
  </pc:docChgLst>
  <pc:docChgLst>
    <pc:chgData name="Katie Greene" userId="S::kgreene@burlingtonvt.gov::aa17d0a9-0faf-4792-bc28-875798607e74" providerId="AD" clId="Web-{39994ACB-52EA-4462-9F9F-C35FEFF4D0FE}"/>
    <pc:docChg chg="delSld modSld">
      <pc:chgData name="Katie Greene" userId="S::kgreene@burlingtonvt.gov::aa17d0a9-0faf-4792-bc28-875798607e74" providerId="AD" clId="Web-{39994ACB-52EA-4462-9F9F-C35FEFF4D0FE}" dt="2022-09-16T15:37:37.967" v="2"/>
      <pc:docMkLst>
        <pc:docMk/>
      </pc:docMkLst>
      <pc:sldChg chg="modSp">
        <pc:chgData name="Katie Greene" userId="S::kgreene@burlingtonvt.gov::aa17d0a9-0faf-4792-bc28-875798607e74" providerId="AD" clId="Web-{39994ACB-52EA-4462-9F9F-C35FEFF4D0FE}" dt="2022-09-16T14:46:33.590" v="1" actId="1076"/>
        <pc:sldMkLst>
          <pc:docMk/>
          <pc:sldMk cId="4237536809" sldId="259"/>
        </pc:sldMkLst>
        <pc:picChg chg="mod">
          <ac:chgData name="Katie Greene" userId="S::kgreene@burlingtonvt.gov::aa17d0a9-0faf-4792-bc28-875798607e74" providerId="AD" clId="Web-{39994ACB-52EA-4462-9F9F-C35FEFF4D0FE}" dt="2022-09-16T14:46:33.590" v="1" actId="1076"/>
          <ac:picMkLst>
            <pc:docMk/>
            <pc:sldMk cId="4237536809" sldId="259"/>
            <ac:picMk id="4" creationId="{00000000-0000-0000-0000-000000000000}"/>
          </ac:picMkLst>
        </pc:picChg>
      </pc:sldChg>
      <pc:sldChg chg="del">
        <pc:chgData name="Katie Greene" userId="S::kgreene@burlingtonvt.gov::aa17d0a9-0faf-4792-bc28-875798607e74" providerId="AD" clId="Web-{39994ACB-52EA-4462-9F9F-C35FEFF4D0FE}" dt="2022-09-16T15:37:37.967" v="2"/>
        <pc:sldMkLst>
          <pc:docMk/>
          <pc:sldMk cId="4250101879" sldId="265"/>
        </pc:sldMkLst>
      </pc:sldChg>
    </pc:docChg>
  </pc:docChgLst>
  <pc:docChgLst>
    <pc:chgData name="Mairéad Collins" userId="S::mcollins@burlingtonvt.gov::5cabbe98-343f-49d2-969d-93f180f0e9e0" providerId="AD" clId="Web-{3C8562F1-91AB-42DE-B2BA-F223F2336949}"/>
    <pc:docChg chg="modSld">
      <pc:chgData name="Mairéad Collins" userId="S::mcollins@burlingtonvt.gov::5cabbe98-343f-49d2-969d-93f180f0e9e0" providerId="AD" clId="Web-{3C8562F1-91AB-42DE-B2BA-F223F2336949}" dt="2022-09-20T12:59:52.487" v="28" actId="1076"/>
      <pc:docMkLst>
        <pc:docMk/>
      </pc:docMkLst>
      <pc:sldChg chg="modSp">
        <pc:chgData name="Mairéad Collins" userId="S::mcollins@burlingtonvt.gov::5cabbe98-343f-49d2-969d-93f180f0e9e0" providerId="AD" clId="Web-{3C8562F1-91AB-42DE-B2BA-F223F2336949}" dt="2022-09-20T12:59:52.487" v="28" actId="1076"/>
        <pc:sldMkLst>
          <pc:docMk/>
          <pc:sldMk cId="147638687" sldId="271"/>
        </pc:sldMkLst>
        <pc:spChg chg="mod">
          <ac:chgData name="Mairéad Collins" userId="S::mcollins@burlingtonvt.gov::5cabbe98-343f-49d2-969d-93f180f0e9e0" providerId="AD" clId="Web-{3C8562F1-91AB-42DE-B2BA-F223F2336949}" dt="2022-09-20T12:59:52.487" v="28" actId="1076"/>
          <ac:spMkLst>
            <pc:docMk/>
            <pc:sldMk cId="147638687" sldId="271"/>
            <ac:spMk id="2" creationId="{A72F7C72-2D2B-9E60-C532-9D67AEF831D4}"/>
          </ac:spMkLst>
        </pc:spChg>
        <pc:spChg chg="mod">
          <ac:chgData name="Mairéad Collins" userId="S::mcollins@burlingtonvt.gov::5cabbe98-343f-49d2-969d-93f180f0e9e0" providerId="AD" clId="Web-{3C8562F1-91AB-42DE-B2BA-F223F2336949}" dt="2022-09-20T12:59:37.284" v="24" actId="14100"/>
          <ac:spMkLst>
            <pc:docMk/>
            <pc:sldMk cId="147638687" sldId="271"/>
            <ac:spMk id="3" creationId="{E2EBD106-FF84-0298-4A69-6FA61B22599A}"/>
          </ac:spMkLst>
        </pc:spChg>
      </pc:sldChg>
      <pc:sldChg chg="modSp">
        <pc:chgData name="Mairéad Collins" userId="S::mcollins@burlingtonvt.gov::5cabbe98-343f-49d2-969d-93f180f0e9e0" providerId="AD" clId="Web-{3C8562F1-91AB-42DE-B2BA-F223F2336949}" dt="2022-09-20T12:58:36.893" v="22" actId="1076"/>
        <pc:sldMkLst>
          <pc:docMk/>
          <pc:sldMk cId="1400958457" sldId="273"/>
        </pc:sldMkLst>
        <pc:spChg chg="mod">
          <ac:chgData name="Mairéad Collins" userId="S::mcollins@burlingtonvt.gov::5cabbe98-343f-49d2-969d-93f180f0e9e0" providerId="AD" clId="Web-{3C8562F1-91AB-42DE-B2BA-F223F2336949}" dt="2022-09-20T12:58:36.893" v="22" actId="1076"/>
          <ac:spMkLst>
            <pc:docMk/>
            <pc:sldMk cId="1400958457" sldId="273"/>
            <ac:spMk id="2" creationId="{A393B6DF-89D9-5FC6-E4B2-C50426FCE8C5}"/>
          </ac:spMkLst>
        </pc:spChg>
        <pc:spChg chg="mod">
          <ac:chgData name="Mairéad Collins" userId="S::mcollins@burlingtonvt.gov::5cabbe98-343f-49d2-969d-93f180f0e9e0" providerId="AD" clId="Web-{3C8562F1-91AB-42DE-B2BA-F223F2336949}" dt="2022-09-20T12:58:07.283" v="18" actId="14100"/>
          <ac:spMkLst>
            <pc:docMk/>
            <pc:sldMk cId="1400958457" sldId="273"/>
            <ac:spMk id="4" creationId="{2900631B-64DE-4165-F0BE-115B0D9DC05A}"/>
          </ac:spMkLst>
        </pc:spChg>
      </pc:sldChg>
    </pc:docChg>
  </pc:docChgLst>
  <pc:docChgLst>
    <pc:chgData name="Katie Greene" userId="S::kgreene@burlingtonvt.gov::aa17d0a9-0faf-4792-bc28-875798607e74" providerId="AD" clId="Web-{F369AAE4-66CF-445D-9929-0AEFFE3C37F8}"/>
    <pc:docChg chg="addSld modSld sldOrd">
      <pc:chgData name="Katie Greene" userId="S::kgreene@burlingtonvt.gov::aa17d0a9-0faf-4792-bc28-875798607e74" providerId="AD" clId="Web-{F369AAE4-66CF-445D-9929-0AEFFE3C37F8}" dt="2022-09-19T19:32:36.024" v="469"/>
      <pc:docMkLst>
        <pc:docMk/>
      </pc:docMkLst>
      <pc:sldChg chg="addSp delSp modSp new">
        <pc:chgData name="Katie Greene" userId="S::kgreene@burlingtonvt.gov::aa17d0a9-0faf-4792-bc28-875798607e74" providerId="AD" clId="Web-{F369AAE4-66CF-445D-9929-0AEFFE3C37F8}" dt="2022-09-19T19:30:22.007" v="467" actId="20577"/>
        <pc:sldMkLst>
          <pc:docMk/>
          <pc:sldMk cId="2416060844" sldId="267"/>
        </pc:sldMkLst>
        <pc:spChg chg="mod">
          <ac:chgData name="Katie Greene" userId="S::kgreene@burlingtonvt.gov::aa17d0a9-0faf-4792-bc28-875798607e74" providerId="AD" clId="Web-{F369AAE4-66CF-445D-9929-0AEFFE3C37F8}" dt="2022-09-19T19:24:26.394" v="187" actId="20577"/>
          <ac:spMkLst>
            <pc:docMk/>
            <pc:sldMk cId="2416060844" sldId="267"/>
            <ac:spMk id="2" creationId="{4332CF62-825F-46D6-25DF-2540DDEEF308}"/>
          </ac:spMkLst>
        </pc:spChg>
        <pc:spChg chg="mod">
          <ac:chgData name="Katie Greene" userId="S::kgreene@burlingtonvt.gov::aa17d0a9-0faf-4792-bc28-875798607e74" providerId="AD" clId="Web-{F369AAE4-66CF-445D-9929-0AEFFE3C37F8}" dt="2022-09-19T19:30:22.007" v="467" actId="20577"/>
          <ac:spMkLst>
            <pc:docMk/>
            <pc:sldMk cId="2416060844" sldId="267"/>
            <ac:spMk id="3" creationId="{126F0F39-6507-E37E-EF0E-65DE3D0E6540}"/>
          </ac:spMkLst>
        </pc:spChg>
        <pc:spChg chg="add del">
          <ac:chgData name="Katie Greene" userId="S::kgreene@burlingtonvt.gov::aa17d0a9-0faf-4792-bc28-875798607e74" providerId="AD" clId="Web-{F369AAE4-66CF-445D-9929-0AEFFE3C37F8}" dt="2022-09-19T19:24:52.894" v="189"/>
          <ac:spMkLst>
            <pc:docMk/>
            <pc:sldMk cId="2416060844" sldId="267"/>
            <ac:spMk id="4" creationId="{D6BCD868-C59A-814B-6E2A-7A96A8C382DF}"/>
          </ac:spMkLst>
        </pc:spChg>
      </pc:sldChg>
      <pc:sldChg chg="add ord replId">
        <pc:chgData name="Katie Greene" userId="S::kgreene@burlingtonvt.gov::aa17d0a9-0faf-4792-bc28-875798607e74" providerId="AD" clId="Web-{F369AAE4-66CF-445D-9929-0AEFFE3C37F8}" dt="2022-09-19T19:32:36.024" v="469"/>
        <pc:sldMkLst>
          <pc:docMk/>
          <pc:sldMk cId="106828383" sldId="269"/>
        </pc:sldMkLst>
      </pc:sldChg>
    </pc:docChg>
  </pc:docChgLst>
  <pc:docChgLst>
    <pc:chgData name="Belan Antensaye" userId="S::bantensaye@burlingtonvt.gov::4b94e914-d025-45bb-a4cd-2a954e5d858f" providerId="AD" clId="Web-{AEAC4397-AA5B-4401-BF44-AF091CC86A6B}"/>
    <pc:docChg chg="addSld modSld sldOrd">
      <pc:chgData name="Belan Antensaye" userId="S::bantensaye@burlingtonvt.gov::4b94e914-d025-45bb-a4cd-2a954e5d858f" providerId="AD" clId="Web-{AEAC4397-AA5B-4401-BF44-AF091CC86A6B}" dt="2022-09-19T19:28:33.373" v="109" actId="20577"/>
      <pc:docMkLst>
        <pc:docMk/>
      </pc:docMkLst>
      <pc:sldChg chg="ord">
        <pc:chgData name="Belan Antensaye" userId="S::bantensaye@burlingtonvt.gov::4b94e914-d025-45bb-a4cd-2a954e5d858f" providerId="AD" clId="Web-{AEAC4397-AA5B-4401-BF44-AF091CC86A6B}" dt="2022-09-19T19:24:25.887" v="1"/>
        <pc:sldMkLst>
          <pc:docMk/>
          <pc:sldMk cId="2677892687" sldId="258"/>
        </pc:sldMkLst>
      </pc:sldChg>
      <pc:sldChg chg="modSp modNotes">
        <pc:chgData name="Belan Antensaye" userId="S::bantensaye@burlingtonvt.gov::4b94e914-d025-45bb-a4cd-2a954e5d858f" providerId="AD" clId="Web-{AEAC4397-AA5B-4401-BF44-AF091CC86A6B}" dt="2022-09-19T19:28:33.373" v="109" actId="20577"/>
        <pc:sldMkLst>
          <pc:docMk/>
          <pc:sldMk cId="829438159" sldId="261"/>
        </pc:sldMkLst>
        <pc:spChg chg="mod">
          <ac:chgData name="Belan Antensaye" userId="S::bantensaye@burlingtonvt.gov::4b94e914-d025-45bb-a4cd-2a954e5d858f" providerId="AD" clId="Web-{AEAC4397-AA5B-4401-BF44-AF091CC86A6B}" dt="2022-09-19T19:28:33.373" v="109" actId="20577"/>
          <ac:spMkLst>
            <pc:docMk/>
            <pc:sldMk cId="829438159" sldId="261"/>
            <ac:spMk id="2" creationId="{00000000-0000-0000-0000-000000000000}"/>
          </ac:spMkLst>
        </pc:spChg>
      </pc:sldChg>
      <pc:sldChg chg="ord">
        <pc:chgData name="Belan Antensaye" userId="S::bantensaye@burlingtonvt.gov::4b94e914-d025-45bb-a4cd-2a954e5d858f" providerId="AD" clId="Web-{AEAC4397-AA5B-4401-BF44-AF091CC86A6B}" dt="2022-09-19T19:04:54.769" v="0"/>
        <pc:sldMkLst>
          <pc:docMk/>
          <pc:sldMk cId="3945934801" sldId="264"/>
        </pc:sldMkLst>
      </pc:sldChg>
      <pc:sldChg chg="new ord">
        <pc:chgData name="Belan Antensaye" userId="S::bantensaye@burlingtonvt.gov::4b94e914-d025-45bb-a4cd-2a954e5d858f" providerId="AD" clId="Web-{AEAC4397-AA5B-4401-BF44-AF091CC86A6B}" dt="2022-09-19T19:24:33.746" v="3"/>
        <pc:sldMkLst>
          <pc:docMk/>
          <pc:sldMk cId="890492785" sldId="268"/>
        </pc:sldMkLst>
      </pc:sldChg>
    </pc:docChg>
  </pc:docChgLst>
  <pc:docChgLst>
    <pc:chgData name="Katie Greene" userId="S::kgreene@burlingtonvt.gov::aa17d0a9-0faf-4792-bc28-875798607e74" providerId="AD" clId="Web-{64E05EF9-33F7-45B9-9D64-EA97401D0A6C}"/>
    <pc:docChg chg="modSld">
      <pc:chgData name="Katie Greene" userId="S::kgreene@burlingtonvt.gov::aa17d0a9-0faf-4792-bc28-875798607e74" providerId="AD" clId="Web-{64E05EF9-33F7-45B9-9D64-EA97401D0A6C}" dt="2022-09-20T21:53:58.418" v="72"/>
      <pc:docMkLst>
        <pc:docMk/>
      </pc:docMkLst>
      <pc:sldChg chg="modNotes">
        <pc:chgData name="Katie Greene" userId="S::kgreene@burlingtonvt.gov::aa17d0a9-0faf-4792-bc28-875798607e74" providerId="AD" clId="Web-{64E05EF9-33F7-45B9-9D64-EA97401D0A6C}" dt="2022-09-20T21:53:58.418" v="72"/>
        <pc:sldMkLst>
          <pc:docMk/>
          <pc:sldMk cId="357221232" sldId="257"/>
        </pc:sldMkLst>
      </pc:sldChg>
      <pc:sldChg chg="modNotes">
        <pc:chgData name="Katie Greene" userId="S::kgreene@burlingtonvt.gov::aa17d0a9-0faf-4792-bc28-875798607e74" providerId="AD" clId="Web-{64E05EF9-33F7-45B9-9D64-EA97401D0A6C}" dt="2022-09-20T20:34:56.516" v="1"/>
        <pc:sldMkLst>
          <pc:docMk/>
          <pc:sldMk cId="368353174" sldId="262"/>
        </pc:sldMkLst>
      </pc:sldChg>
      <pc:sldChg chg="modNotes">
        <pc:chgData name="Katie Greene" userId="S::kgreene@burlingtonvt.gov::aa17d0a9-0faf-4792-bc28-875798607e74" providerId="AD" clId="Web-{64E05EF9-33F7-45B9-9D64-EA97401D0A6C}" dt="2022-09-20T20:57:54.162" v="71"/>
        <pc:sldMkLst>
          <pc:docMk/>
          <pc:sldMk cId="1400958457" sldId="273"/>
        </pc:sldMkLst>
      </pc:sldChg>
    </pc:docChg>
  </pc:docChgLst>
  <pc:docChgLst>
    <pc:chgData name="Katie Greene" userId="S::kgreene@burlingtonvt.gov::aa17d0a9-0faf-4792-bc28-875798607e74" providerId="AD" clId="Web-{9CBFFF59-E5DB-4CD0-BC80-484385DAAADA}"/>
    <pc:docChg chg="modSld">
      <pc:chgData name="Katie Greene" userId="S::kgreene@burlingtonvt.gov::aa17d0a9-0faf-4792-bc28-875798607e74" providerId="AD" clId="Web-{9CBFFF59-E5DB-4CD0-BC80-484385DAAADA}" dt="2022-09-20T16:50:16.160" v="135"/>
      <pc:docMkLst>
        <pc:docMk/>
      </pc:docMkLst>
      <pc:sldChg chg="modSp modNotes">
        <pc:chgData name="Katie Greene" userId="S::kgreene@burlingtonvt.gov::aa17d0a9-0faf-4792-bc28-875798607e74" providerId="AD" clId="Web-{9CBFFF59-E5DB-4CD0-BC80-484385DAAADA}" dt="2022-09-20T16:50:16.160" v="135"/>
        <pc:sldMkLst>
          <pc:docMk/>
          <pc:sldMk cId="1400958457" sldId="273"/>
        </pc:sldMkLst>
        <pc:spChg chg="mod">
          <ac:chgData name="Katie Greene" userId="S::kgreene@burlingtonvt.gov::aa17d0a9-0faf-4792-bc28-875798607e74" providerId="AD" clId="Web-{9CBFFF59-E5DB-4CD0-BC80-484385DAAADA}" dt="2022-09-20T16:38:09.858" v="24" actId="20577"/>
          <ac:spMkLst>
            <pc:docMk/>
            <pc:sldMk cId="1400958457" sldId="273"/>
            <ac:spMk id="2" creationId="{A393B6DF-89D9-5FC6-E4B2-C50426FCE8C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F84616-8FA6-4667-9A05-72706684F8DA}" type="datetimeFigureOut">
              <a:rPr lang="en-US" smtClean="0"/>
              <a:t>9/20/2022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0F6416-8551-4140-B6ED-7BBDC6C3558A}" type="slidenum">
              <a:rPr lang="en-US" smtClean="0"/>
              <a:t>‹#›</a:t>
            </a:fld>
            <a:endParaRPr lang="en-US"/>
          </a:p>
        </p:txBody>
      </p:sp>
    </p:spTree>
    <p:extLst>
      <p:ext uri="{BB962C8B-B14F-4D97-AF65-F5344CB8AC3E}">
        <p14:creationId xmlns:p14="http://schemas.microsoft.com/office/powerpoint/2010/main" val="397623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1. Introductions: </a:t>
            </a:r>
            <a:r>
              <a:rPr lang="en-US"/>
              <a:t>Belan welcomes the committee and starts introductions: </a:t>
            </a:r>
          </a:p>
          <a:p>
            <a:r>
              <a:rPr lang="en-US" b="1"/>
              <a:t>- Belan </a:t>
            </a:r>
            <a:r>
              <a:rPr lang="en-US"/>
              <a:t>is REIB's Strategy and Innovation Manager – was lead on developing this plan and is taking a leading role in implementing this work. Leave of absence from October 2022 to May 2023  </a:t>
            </a:r>
            <a:endParaRPr lang="en-US">
              <a:cs typeface="Calibri"/>
            </a:endParaRPr>
          </a:p>
          <a:p>
            <a:r>
              <a:rPr lang="en-US" b="1"/>
              <a:t>- Katie is one of REIB's Racial Equity Facilitators but also play a role in the strategic planning and engagement – </a:t>
            </a:r>
            <a:r>
              <a:rPr lang="en-US"/>
              <a:t>She contributes to the work of the REIB by co-constructing and facilitating the City-wide REIB racial equity workshop, implementing the REIB's Strategic Road Map, creating racial equity courses and educational tools, building relationships between and collaborating with local organizations and community groups, and by analyzing and creating policies in support of a more equitable workplace and City-wide culture.</a:t>
            </a:r>
            <a:r>
              <a:rPr lang="en-US">
                <a:cs typeface="Calibri"/>
              </a:rPr>
              <a:t> </a:t>
            </a:r>
            <a:r>
              <a:rPr lang="en-US"/>
              <a:t>She has a </a:t>
            </a:r>
            <a:r>
              <a:rPr lang="en-US" b="1"/>
              <a:t> background in African and Black diasporan history. She received her MA in African history at Michigan State during which time she lived and researched in East and West Africa for several years</a:t>
            </a:r>
            <a:r>
              <a:rPr lang="en-US"/>
              <a:t>. </a:t>
            </a:r>
            <a:r>
              <a:rPr lang="en-US" b="1"/>
              <a:t> Katie has experience teaching K-12 and undergraduate students, as well. </a:t>
            </a:r>
            <a:endParaRPr lang="en-US">
              <a:cs typeface="Calibri" panose="020F0502020204030204"/>
            </a:endParaRPr>
          </a:p>
          <a:p>
            <a:endParaRPr lang="en-US"/>
          </a:p>
          <a:p>
            <a:r>
              <a:rPr lang="en-US"/>
              <a:t>and she has experience teaching K-12 and undergraduate students.... and contributes to this work through...</a:t>
            </a:r>
            <a:endParaRPr lang="en-US">
              <a:cs typeface="Calibri" panose="020F0502020204030204"/>
            </a:endParaRPr>
          </a:p>
          <a:p>
            <a:endParaRPr lang="en-US">
              <a:cs typeface="Calibri" panose="020F0502020204030204"/>
            </a:endParaRPr>
          </a:p>
          <a:p>
            <a:endParaRPr lang="en-US" err="1">
              <a:cs typeface="Calibri"/>
            </a:endParaRPr>
          </a:p>
        </p:txBody>
      </p:sp>
      <p:sp>
        <p:nvSpPr>
          <p:cNvPr id="4" name="Slide Number Placeholder 3"/>
          <p:cNvSpPr>
            <a:spLocks noGrp="1"/>
          </p:cNvSpPr>
          <p:nvPr>
            <p:ph type="sldNum" sz="quarter" idx="10"/>
          </p:nvPr>
        </p:nvSpPr>
        <p:spPr/>
        <p:txBody>
          <a:bodyPr/>
          <a:lstStyle/>
          <a:p>
            <a:fld id="{7DF3855A-1452-4757-A1D4-52964ABE0892}" type="slidenum">
              <a:rPr lang="en-US" smtClean="0"/>
              <a:t>1</a:t>
            </a:fld>
            <a:endParaRPr lang="en-US"/>
          </a:p>
        </p:txBody>
      </p:sp>
    </p:spTree>
    <p:extLst>
      <p:ext uri="{BB962C8B-B14F-4D97-AF65-F5344CB8AC3E}">
        <p14:creationId xmlns:p14="http://schemas.microsoft.com/office/powerpoint/2010/main" val="254774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ROADMAP REFRESHER: </a:t>
            </a:r>
            <a:r>
              <a:rPr lang="en-US"/>
              <a:t>Director Green and I began this work last year with the support of Greyscale Collaborative. </a:t>
            </a:r>
          </a:p>
          <a:p>
            <a:endParaRPr lang="en-US"/>
          </a:p>
          <a:p>
            <a:pPr marL="228600" indent="-228600">
              <a:buAutoNum type="arabicPeriod"/>
            </a:pPr>
            <a:r>
              <a:rPr lang="en-US" b="1"/>
              <a:t>Based in </a:t>
            </a:r>
            <a:r>
              <a:rPr lang="en-US"/>
              <a:t>the principles of VRJA’s Operation</a:t>
            </a:r>
            <a:r>
              <a:rPr lang="en-US" baseline="0"/>
              <a:t> Phoenix R.I.S.E</a:t>
            </a:r>
            <a:r>
              <a:rPr lang="en-US"/>
              <a:t> from 2020</a:t>
            </a:r>
            <a:endParaRPr lang="en-US" baseline="0">
              <a:cs typeface="Calibri"/>
            </a:endParaRPr>
          </a:p>
          <a:p>
            <a:pPr marL="228600" indent="-228600">
              <a:buAutoNum type="arabicPeriod"/>
            </a:pPr>
            <a:r>
              <a:rPr lang="en-US" b="1" baseline="0"/>
              <a:t>Framed by </a:t>
            </a:r>
            <a:r>
              <a:rPr lang="en-US" baseline="0"/>
              <a:t>five [Racial] Equity Domains</a:t>
            </a:r>
            <a:r>
              <a:rPr lang="en-US"/>
              <a:t> (rooted in the Social Determinants of Health)</a:t>
            </a:r>
            <a:endParaRPr lang="en-US" baseline="0">
              <a:cs typeface="Calibri"/>
            </a:endParaRPr>
          </a:p>
          <a:p>
            <a:pPr marL="685800" lvl="1" indent="-228600">
              <a:buAutoNum type="arabicPeriod"/>
            </a:pPr>
            <a:r>
              <a:rPr lang="en-US"/>
              <a:t>Goals, data, and updates will be grouped in these domains </a:t>
            </a:r>
            <a:endParaRPr lang="en-US">
              <a:cs typeface="Calibri"/>
            </a:endParaRPr>
          </a:p>
          <a:p>
            <a:pPr marL="228600" indent="-228600">
              <a:buAutoNum type="arabicPeriod"/>
            </a:pPr>
            <a:r>
              <a:rPr lang="en-US" b="1">
                <a:cs typeface="Calibri"/>
              </a:rPr>
              <a:t>Guided</a:t>
            </a:r>
            <a:r>
              <a:rPr lang="en-US">
                <a:cs typeface="Calibri"/>
              </a:rPr>
              <a:t> by the BIPOC voices </a:t>
            </a:r>
            <a:endParaRPr lang="en-US"/>
          </a:p>
          <a:p>
            <a:pPr marL="685800" lvl="1" indent="-228600">
              <a:buAutoNum type="arabicPeriod"/>
            </a:pPr>
            <a:r>
              <a:rPr lang="en-US" baseline="0"/>
              <a:t>preliminarily from the BIPOC Listening Sessions</a:t>
            </a:r>
            <a:endParaRPr lang="en-US" baseline="0">
              <a:cs typeface="Calibri"/>
            </a:endParaRPr>
          </a:p>
          <a:p>
            <a:pPr marL="685800" lvl="1" indent="-228600">
              <a:buAutoNum type="arabicPeriod"/>
            </a:pPr>
            <a:r>
              <a:rPr lang="en-US" baseline="0"/>
              <a:t>Continued BIPOC community engagement will be a standard</a:t>
            </a:r>
            <a:r>
              <a:rPr lang="en-US"/>
              <a:t> </a:t>
            </a:r>
            <a:endParaRPr lang="en-US">
              <a:cs typeface="Calibri"/>
            </a:endParaRPr>
          </a:p>
        </p:txBody>
      </p:sp>
      <p:sp>
        <p:nvSpPr>
          <p:cNvPr id="4" name="Slide Number Placeholder 3"/>
          <p:cNvSpPr>
            <a:spLocks noGrp="1"/>
          </p:cNvSpPr>
          <p:nvPr>
            <p:ph type="sldNum" sz="quarter" idx="10"/>
          </p:nvPr>
        </p:nvSpPr>
        <p:spPr/>
        <p:txBody>
          <a:bodyPr/>
          <a:lstStyle/>
          <a:p>
            <a:fld id="{7DF3855A-1452-4757-A1D4-52964ABE0892}" type="slidenum">
              <a:rPr lang="en-US" smtClean="0"/>
              <a:t>2</a:t>
            </a:fld>
            <a:endParaRPr lang="en-US"/>
          </a:p>
        </p:txBody>
      </p:sp>
    </p:spTree>
    <p:extLst>
      <p:ext uri="{BB962C8B-B14F-4D97-AF65-F5344CB8AC3E}">
        <p14:creationId xmlns:p14="http://schemas.microsoft.com/office/powerpoint/2010/main" val="3496716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a:cs typeface="Calibri"/>
            </a:endParaRPr>
          </a:p>
          <a:p>
            <a:pPr marL="171450" indent="-171450">
              <a:buFontTx/>
              <a:buChar char="-"/>
            </a:pPr>
            <a:r>
              <a:rPr lang="en-US"/>
              <a:t>The</a:t>
            </a:r>
            <a:r>
              <a:rPr lang="en-US" baseline="0"/>
              <a:t> 3 Grounding Values inform the goals, strategies, and actions </a:t>
            </a:r>
            <a:r>
              <a:rPr lang="en-US"/>
              <a:t>identified </a:t>
            </a:r>
            <a:r>
              <a:rPr lang="en-US" baseline="0"/>
              <a:t>in the Roadmap</a:t>
            </a:r>
            <a:r>
              <a:rPr lang="en-US"/>
              <a:t> </a:t>
            </a:r>
            <a:endParaRPr lang="en-US" baseline="0">
              <a:cs typeface="Calibri"/>
            </a:endParaRPr>
          </a:p>
          <a:p>
            <a:pPr marL="171450" indent="-171450">
              <a:buFontTx/>
              <a:buChar char="-"/>
            </a:pPr>
            <a:r>
              <a:rPr lang="en-US" baseline="0"/>
              <a:t>Based on the BIPOC Racial Equity Listening Sessions</a:t>
            </a:r>
            <a:r>
              <a:rPr lang="en-US"/>
              <a:t> </a:t>
            </a:r>
            <a:endParaRPr lang="en-US">
              <a:cs typeface="Calibri"/>
            </a:endParaRPr>
          </a:p>
          <a:p>
            <a:pPr marL="171450" indent="-171450">
              <a:buFontTx/>
              <a:buChar char="-"/>
            </a:pPr>
            <a:r>
              <a:rPr lang="en-US" baseline="0"/>
              <a:t>See page 25 in roadmap for details</a:t>
            </a:r>
            <a:r>
              <a:rPr lang="en-US"/>
              <a:t> </a:t>
            </a:r>
            <a:endParaRPr lang="en-US" baseline="0">
              <a:cs typeface="Calibri"/>
            </a:endParaRPr>
          </a:p>
        </p:txBody>
      </p:sp>
      <p:sp>
        <p:nvSpPr>
          <p:cNvPr id="4" name="Slide Number Placeholder 3"/>
          <p:cNvSpPr>
            <a:spLocks noGrp="1"/>
          </p:cNvSpPr>
          <p:nvPr>
            <p:ph type="sldNum" sz="quarter" idx="10"/>
          </p:nvPr>
        </p:nvSpPr>
        <p:spPr/>
        <p:txBody>
          <a:bodyPr/>
          <a:lstStyle/>
          <a:p>
            <a:fld id="{7DF3855A-1452-4757-A1D4-52964ABE0892}" type="slidenum">
              <a:rPr lang="en-US" smtClean="0"/>
              <a:t>3</a:t>
            </a:fld>
            <a:endParaRPr lang="en-US"/>
          </a:p>
        </p:txBody>
      </p:sp>
    </p:spTree>
    <p:extLst>
      <p:ext uri="{BB962C8B-B14F-4D97-AF65-F5344CB8AC3E}">
        <p14:creationId xmlns:p14="http://schemas.microsoft.com/office/powerpoint/2010/main" val="1795605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Making progress towards Goal 3, in collaboration with CEDO, using BIPOC Procurement </a:t>
            </a:r>
            <a:r>
              <a:rPr lang="en-US" err="1">
                <a:cs typeface="Calibri"/>
              </a:rPr>
              <a:t>trategies</a:t>
            </a:r>
            <a:r>
              <a:rPr lang="en-US">
                <a:cs typeface="Calibri"/>
              </a:rPr>
              <a:t> </a:t>
            </a:r>
          </a:p>
          <a:p>
            <a:endParaRPr lang="en-US"/>
          </a:p>
          <a:p>
            <a:pPr marL="0" indent="0">
              <a:buFontTx/>
              <a:buNone/>
            </a:pPr>
            <a:r>
              <a:rPr lang="en-US"/>
              <a:t>BA</a:t>
            </a:r>
            <a:endParaRPr lang="en-US">
              <a:cs typeface="Calibri" panose="020F0502020204030204"/>
            </a:endParaRPr>
          </a:p>
          <a:p>
            <a:pPr marL="171450" indent="-171450">
              <a:buFontTx/>
              <a:buChar char="-"/>
            </a:pPr>
            <a:r>
              <a:rPr lang="en-US"/>
              <a:t>Based on inputs from the BIPOC listening Sessions</a:t>
            </a:r>
            <a:endParaRPr lang="en-US">
              <a:cs typeface="Calibri" panose="020F0502020204030204"/>
            </a:endParaRPr>
          </a:p>
          <a:p>
            <a:pPr marL="171450" indent="-171450">
              <a:buFontTx/>
              <a:buChar char="-"/>
            </a:pPr>
            <a:r>
              <a:rPr lang="en-US"/>
              <a:t>Preliminary</a:t>
            </a:r>
            <a:r>
              <a:rPr lang="en-US" baseline="0"/>
              <a:t> goals and challenges for each [Racial] Equity Domain</a:t>
            </a:r>
            <a:endParaRPr lang="en-US" baseline="0">
              <a:cs typeface="Calibri" panose="020F0502020204030204"/>
            </a:endParaRPr>
          </a:p>
          <a:p>
            <a:pPr marL="171450" indent="-171450">
              <a:buFontTx/>
              <a:buChar char="-"/>
            </a:pPr>
            <a:r>
              <a:rPr lang="en-US" baseline="0"/>
              <a:t>Each [Racial] Equity Domain is sub-sectioned into:</a:t>
            </a:r>
            <a:endParaRPr lang="en-US" baseline="0">
              <a:cs typeface="Calibri" panose="020F0502020204030204"/>
            </a:endParaRPr>
          </a:p>
          <a:p>
            <a:pPr marL="628650" lvl="1" indent="-171450">
              <a:buFontTx/>
              <a:buChar char="-"/>
            </a:pPr>
            <a:r>
              <a:rPr lang="en-US" baseline="0"/>
              <a:t>1. Vision</a:t>
            </a:r>
            <a:endParaRPr lang="en-US" baseline="0">
              <a:cs typeface="Calibri" panose="020F0502020204030204"/>
            </a:endParaRPr>
          </a:p>
          <a:p>
            <a:pPr marL="628650" lvl="1" indent="-171450">
              <a:buFontTx/>
              <a:buChar char="-"/>
            </a:pPr>
            <a:r>
              <a:rPr lang="en-US" baseline="0"/>
              <a:t>2. Challenges</a:t>
            </a:r>
            <a:endParaRPr lang="en-US" baseline="0">
              <a:cs typeface="Calibri" panose="020F0502020204030204"/>
            </a:endParaRPr>
          </a:p>
          <a:p>
            <a:pPr marL="628650" lvl="1" indent="-171450">
              <a:buFontTx/>
              <a:buChar char="-"/>
            </a:pPr>
            <a:r>
              <a:rPr lang="en-US" baseline="0"/>
              <a:t>3. Metrics</a:t>
            </a:r>
            <a:r>
              <a:rPr lang="en-US"/>
              <a:t> </a:t>
            </a:r>
            <a:endParaRPr lang="en-US" baseline="0">
              <a:cs typeface="Calibri" panose="020F0502020204030204"/>
            </a:endParaRPr>
          </a:p>
          <a:p>
            <a:pPr marL="628650" lvl="1" indent="-171450">
              <a:buFontTx/>
              <a:buChar char="-"/>
            </a:pPr>
            <a:r>
              <a:rPr lang="en-US" baseline="0"/>
              <a:t>4. Goals</a:t>
            </a:r>
            <a:endParaRPr lang="en-US" baseline="0">
              <a:cs typeface="Calibri" panose="020F0502020204030204"/>
            </a:endParaRPr>
          </a:p>
          <a:p>
            <a:pPr marL="628650" lvl="1" indent="-171450">
              <a:buFontTx/>
              <a:buChar char="-"/>
            </a:pPr>
            <a:r>
              <a:rPr lang="en-US" baseline="0"/>
              <a:t>5. National Models (case studies)</a:t>
            </a:r>
            <a:endParaRPr lang="en-US">
              <a:cs typeface="Calibri" panose="020F0502020204030204"/>
            </a:endParaRPr>
          </a:p>
        </p:txBody>
      </p:sp>
      <p:sp>
        <p:nvSpPr>
          <p:cNvPr id="4" name="Slide Number Placeholder 3"/>
          <p:cNvSpPr>
            <a:spLocks noGrp="1"/>
          </p:cNvSpPr>
          <p:nvPr>
            <p:ph type="sldNum" sz="quarter" idx="10"/>
          </p:nvPr>
        </p:nvSpPr>
        <p:spPr/>
        <p:txBody>
          <a:bodyPr/>
          <a:lstStyle/>
          <a:p>
            <a:fld id="{7DF3855A-1452-4757-A1D4-52964ABE0892}" type="slidenum">
              <a:rPr lang="en-US" smtClean="0"/>
              <a:t>4</a:t>
            </a:fld>
            <a:endParaRPr lang="en-US"/>
          </a:p>
        </p:txBody>
      </p:sp>
    </p:spTree>
    <p:extLst>
      <p:ext uri="{BB962C8B-B14F-4D97-AF65-F5344CB8AC3E}">
        <p14:creationId xmlns:p14="http://schemas.microsoft.com/office/powerpoint/2010/main" val="3206586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Our progress is generally delayed as a result of:</a:t>
            </a:r>
            <a:endParaRPr lang="en-US" b="1">
              <a:cs typeface="Calibri"/>
            </a:endParaRPr>
          </a:p>
          <a:p>
            <a:pPr marL="742950" lvl="1" indent="-285750">
              <a:buFont typeface="Arial,Sans-Serif"/>
              <a:buChar char="•"/>
            </a:pPr>
            <a:r>
              <a:rPr lang="en-US"/>
              <a:t>Belan's sabbatical – she was leading this project</a:t>
            </a:r>
            <a:endParaRPr lang="en-US">
              <a:cs typeface="Calibri"/>
            </a:endParaRPr>
          </a:p>
          <a:p>
            <a:pPr marL="742950" lvl="1" indent="-285750">
              <a:buFont typeface="Arial,Sans-Serif"/>
              <a:buChar char="•"/>
            </a:pPr>
            <a:r>
              <a:rPr lang="en-US"/>
              <a:t>REIB Transition and staff changes</a:t>
            </a:r>
            <a:endParaRPr lang="en-US">
              <a:cs typeface="Calibri"/>
            </a:endParaRPr>
          </a:p>
          <a:p>
            <a:endParaRPr lang="en-US">
              <a:cs typeface="Calibri"/>
            </a:endParaRPr>
          </a:p>
          <a:p>
            <a:r>
              <a:rPr lang="en-US">
                <a:cs typeface="Calibri"/>
              </a:rPr>
              <a:t>While the roadmap has been build out, there is still a body of work left to do in</a:t>
            </a:r>
            <a:r>
              <a:rPr lang="en-US" b="1">
                <a:cs typeface="Calibri"/>
              </a:rPr>
              <a:t> 1) defining and specifying the goals and 2) creating the infrastructure to work towards those goals. </a:t>
            </a:r>
            <a:endParaRPr lang="en-US" b="1"/>
          </a:p>
          <a:p>
            <a:endParaRPr lang="en-US" b="1"/>
          </a:p>
          <a:p>
            <a:r>
              <a:rPr lang="en-US" b="1"/>
              <a:t>Approach currently:</a:t>
            </a:r>
            <a:r>
              <a:rPr lang="en-US"/>
              <a:t> Adding detail and creating an implementation approach (including classifying goals,</a:t>
            </a:r>
            <a:endParaRPr lang="en-US">
              <a:cs typeface="Calibri"/>
            </a:endParaRPr>
          </a:p>
          <a:p>
            <a:pPr marL="285750" indent="-285750">
              <a:buFont typeface="Arial"/>
              <a:buChar char="•"/>
            </a:pPr>
            <a:r>
              <a:rPr lang="en-US"/>
              <a:t>Building relationships with the experts and key players inside and outside of the City for each domains </a:t>
            </a:r>
            <a:endParaRPr lang="en-US">
              <a:cs typeface="Calibri"/>
            </a:endParaRPr>
          </a:p>
          <a:p>
            <a:pPr marL="285750" indent="-285750">
              <a:buFont typeface="Arial"/>
              <a:buChar char="•"/>
            </a:pPr>
            <a:r>
              <a:rPr lang="en-US"/>
              <a:t>Develop metrics and infrastructure  to measure this work – working with Planning to do this (maybe hiring a Data Analyst) </a:t>
            </a:r>
            <a:endParaRPr lang="en-US">
              <a:cs typeface="Calibri"/>
            </a:endParaRPr>
          </a:p>
          <a:p>
            <a:pPr marL="285750" indent="-285750">
              <a:buFont typeface="Arial"/>
              <a:buChar char="•"/>
            </a:pPr>
            <a:r>
              <a:rPr lang="en-US"/>
              <a:t>Engagement Strategy – making sure the right people and the community at large are moving through this together and with us (socials, re-engagement, bringing in community partners who already do this work, working with the NPA’s and other civic engagement efforts) </a:t>
            </a:r>
            <a:endParaRPr lang="en-US">
              <a:cs typeface="Calibri"/>
            </a:endParaRPr>
          </a:p>
          <a:p>
            <a:pPr marL="742950" lvl="1" indent="-285750">
              <a:buFont typeface="Arial"/>
              <a:buChar char="•"/>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7E0F6416-8551-4140-B6ED-7BBDC6C3558A}" type="slidenum">
              <a:rPr lang="en-US" smtClean="0"/>
              <a:t>5</a:t>
            </a:fld>
            <a:endParaRPr lang="en-US"/>
          </a:p>
        </p:txBody>
      </p:sp>
    </p:spTree>
    <p:extLst>
      <p:ext uri="{BB962C8B-B14F-4D97-AF65-F5344CB8AC3E}">
        <p14:creationId xmlns:p14="http://schemas.microsoft.com/office/powerpoint/2010/main" val="418458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000"/>
              </a:spcBef>
            </a:pPr>
            <a:r>
              <a:rPr lang="en-US"/>
              <a:t>With new employees and resource capacity:</a:t>
            </a:r>
          </a:p>
          <a:p>
            <a:pPr lvl="1">
              <a:lnSpc>
                <a:spcPct val="90000"/>
              </a:lnSpc>
              <a:spcBef>
                <a:spcPts val="500"/>
              </a:spcBef>
              <a:buChar char="•"/>
            </a:pPr>
            <a:r>
              <a:rPr lang="en-US"/>
              <a:t>Develop an updated timeline for implementing Strategic Road Map to present to City Council and Greater Burlington community</a:t>
            </a:r>
            <a:endParaRPr lang="en-US">
              <a:cs typeface="Calibri"/>
            </a:endParaRPr>
          </a:p>
          <a:p>
            <a:pPr lvl="1">
              <a:lnSpc>
                <a:spcPct val="90000"/>
              </a:lnSpc>
              <a:spcBef>
                <a:spcPts val="500"/>
              </a:spcBef>
              <a:buChar char="•"/>
            </a:pPr>
            <a:r>
              <a:rPr lang="en-US"/>
              <a:t>Develop schedule and structure for communicating progress to City Council and Greater Burlington community</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7E0F6416-8551-4140-B6ED-7BBDC6C3558A}" type="slidenum">
              <a:rPr lang="en-US" smtClean="0"/>
              <a:t>6</a:t>
            </a:fld>
            <a:endParaRPr lang="en-US"/>
          </a:p>
        </p:txBody>
      </p:sp>
    </p:spTree>
    <p:extLst>
      <p:ext uri="{BB962C8B-B14F-4D97-AF65-F5344CB8AC3E}">
        <p14:creationId xmlns:p14="http://schemas.microsoft.com/office/powerpoint/2010/main" val="1867963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3BAF2BF-D7AD-428D-9F6C-A6253046EA08}"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CB8F8-B9B0-4875-8800-FDF63D38E79E}" type="slidenum">
              <a:rPr lang="en-US" smtClean="0"/>
              <a:t>‹#›</a:t>
            </a:fld>
            <a:endParaRPr lang="en-US"/>
          </a:p>
        </p:txBody>
      </p:sp>
    </p:spTree>
    <p:extLst>
      <p:ext uri="{BB962C8B-B14F-4D97-AF65-F5344CB8AC3E}">
        <p14:creationId xmlns:p14="http://schemas.microsoft.com/office/powerpoint/2010/main" val="472619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BAF2BF-D7AD-428D-9F6C-A6253046EA08}"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CB8F8-B9B0-4875-8800-FDF63D38E79E}" type="slidenum">
              <a:rPr lang="en-US" smtClean="0"/>
              <a:t>‹#›</a:t>
            </a:fld>
            <a:endParaRPr lang="en-US"/>
          </a:p>
        </p:txBody>
      </p:sp>
    </p:spTree>
    <p:extLst>
      <p:ext uri="{BB962C8B-B14F-4D97-AF65-F5344CB8AC3E}">
        <p14:creationId xmlns:p14="http://schemas.microsoft.com/office/powerpoint/2010/main" val="1882854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BAF2BF-D7AD-428D-9F6C-A6253046EA08}"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CB8F8-B9B0-4875-8800-FDF63D38E79E}" type="slidenum">
              <a:rPr lang="en-US" smtClean="0"/>
              <a:t>‹#›</a:t>
            </a:fld>
            <a:endParaRPr lang="en-US"/>
          </a:p>
        </p:txBody>
      </p:sp>
    </p:spTree>
    <p:extLst>
      <p:ext uri="{BB962C8B-B14F-4D97-AF65-F5344CB8AC3E}">
        <p14:creationId xmlns:p14="http://schemas.microsoft.com/office/powerpoint/2010/main" val="1026115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BAF2BF-D7AD-428D-9F6C-A6253046EA08}"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CB8F8-B9B0-4875-8800-FDF63D38E79E}" type="slidenum">
              <a:rPr lang="en-US" smtClean="0"/>
              <a:t>‹#›</a:t>
            </a:fld>
            <a:endParaRPr lang="en-US"/>
          </a:p>
        </p:txBody>
      </p:sp>
    </p:spTree>
    <p:extLst>
      <p:ext uri="{BB962C8B-B14F-4D97-AF65-F5344CB8AC3E}">
        <p14:creationId xmlns:p14="http://schemas.microsoft.com/office/powerpoint/2010/main" val="3573599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BAF2BF-D7AD-428D-9F6C-A6253046EA08}"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CB8F8-B9B0-4875-8800-FDF63D38E79E}" type="slidenum">
              <a:rPr lang="en-US" smtClean="0"/>
              <a:t>‹#›</a:t>
            </a:fld>
            <a:endParaRPr lang="en-US"/>
          </a:p>
        </p:txBody>
      </p:sp>
    </p:spTree>
    <p:extLst>
      <p:ext uri="{BB962C8B-B14F-4D97-AF65-F5344CB8AC3E}">
        <p14:creationId xmlns:p14="http://schemas.microsoft.com/office/powerpoint/2010/main" val="3088855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BAF2BF-D7AD-428D-9F6C-A6253046EA08}" type="datetimeFigureOut">
              <a:rPr lang="en-US" smtClean="0"/>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CB8F8-B9B0-4875-8800-FDF63D38E79E}" type="slidenum">
              <a:rPr lang="en-US" smtClean="0"/>
              <a:t>‹#›</a:t>
            </a:fld>
            <a:endParaRPr lang="en-US"/>
          </a:p>
        </p:txBody>
      </p:sp>
    </p:spTree>
    <p:extLst>
      <p:ext uri="{BB962C8B-B14F-4D97-AF65-F5344CB8AC3E}">
        <p14:creationId xmlns:p14="http://schemas.microsoft.com/office/powerpoint/2010/main" val="2362991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BAF2BF-D7AD-428D-9F6C-A6253046EA08}" type="datetimeFigureOut">
              <a:rPr lang="en-US" smtClean="0"/>
              <a:t>9/20/2022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2CB8F8-B9B0-4875-8800-FDF63D38E79E}" type="slidenum">
              <a:rPr lang="en-US" smtClean="0"/>
              <a:t>‹#›</a:t>
            </a:fld>
            <a:endParaRPr lang="en-US"/>
          </a:p>
        </p:txBody>
      </p:sp>
    </p:spTree>
    <p:extLst>
      <p:ext uri="{BB962C8B-B14F-4D97-AF65-F5344CB8AC3E}">
        <p14:creationId xmlns:p14="http://schemas.microsoft.com/office/powerpoint/2010/main" val="1590225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BAF2BF-D7AD-428D-9F6C-A6253046EA08}" type="datetimeFigureOut">
              <a:rPr lang="en-US" smtClean="0"/>
              <a:t>9/20/2022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2CB8F8-B9B0-4875-8800-FDF63D38E79E}" type="slidenum">
              <a:rPr lang="en-US" smtClean="0"/>
              <a:t>‹#›</a:t>
            </a:fld>
            <a:endParaRPr lang="en-US"/>
          </a:p>
        </p:txBody>
      </p:sp>
    </p:spTree>
    <p:extLst>
      <p:ext uri="{BB962C8B-B14F-4D97-AF65-F5344CB8AC3E}">
        <p14:creationId xmlns:p14="http://schemas.microsoft.com/office/powerpoint/2010/main" val="2937108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BAF2BF-D7AD-428D-9F6C-A6253046EA08}" type="datetimeFigureOut">
              <a:rPr lang="en-US" smtClean="0"/>
              <a:t>9/20/2022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2CB8F8-B9B0-4875-8800-FDF63D38E79E}" type="slidenum">
              <a:rPr lang="en-US" smtClean="0"/>
              <a:t>‹#›</a:t>
            </a:fld>
            <a:endParaRPr lang="en-US"/>
          </a:p>
        </p:txBody>
      </p:sp>
    </p:spTree>
    <p:extLst>
      <p:ext uri="{BB962C8B-B14F-4D97-AF65-F5344CB8AC3E}">
        <p14:creationId xmlns:p14="http://schemas.microsoft.com/office/powerpoint/2010/main" val="760387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3BAF2BF-D7AD-428D-9F6C-A6253046EA08}" type="datetimeFigureOut">
              <a:rPr lang="en-US" smtClean="0"/>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CB8F8-B9B0-4875-8800-FDF63D38E79E}" type="slidenum">
              <a:rPr lang="en-US" smtClean="0"/>
              <a:t>‹#›</a:t>
            </a:fld>
            <a:endParaRPr lang="en-US"/>
          </a:p>
        </p:txBody>
      </p:sp>
    </p:spTree>
    <p:extLst>
      <p:ext uri="{BB962C8B-B14F-4D97-AF65-F5344CB8AC3E}">
        <p14:creationId xmlns:p14="http://schemas.microsoft.com/office/powerpoint/2010/main" val="3994514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3BAF2BF-D7AD-428D-9F6C-A6253046EA08}" type="datetimeFigureOut">
              <a:rPr lang="en-US" smtClean="0"/>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CB8F8-B9B0-4875-8800-FDF63D38E79E}" type="slidenum">
              <a:rPr lang="en-US" smtClean="0"/>
              <a:t>‹#›</a:t>
            </a:fld>
            <a:endParaRPr lang="en-US"/>
          </a:p>
        </p:txBody>
      </p:sp>
    </p:spTree>
    <p:extLst>
      <p:ext uri="{BB962C8B-B14F-4D97-AF65-F5344CB8AC3E}">
        <p14:creationId xmlns:p14="http://schemas.microsoft.com/office/powerpoint/2010/main" val="3792872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AF2BF-D7AD-428D-9F6C-A6253046EA08}" type="datetimeFigureOut">
              <a:rPr lang="en-US" smtClean="0"/>
              <a:t>9/20/2022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CB8F8-B9B0-4875-8800-FDF63D38E79E}" type="slidenum">
              <a:rPr lang="en-US" smtClean="0"/>
              <a:t>‹#›</a:t>
            </a:fld>
            <a:endParaRPr lang="en-US"/>
          </a:p>
        </p:txBody>
      </p:sp>
    </p:spTree>
    <p:extLst>
      <p:ext uri="{BB962C8B-B14F-4D97-AF65-F5344CB8AC3E}">
        <p14:creationId xmlns:p14="http://schemas.microsoft.com/office/powerpoint/2010/main" val="3148020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image" Target="../media/image14.svg"/><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image" Target="../media/image8.svg"/><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18.svg"/><Relationship Id="rId5" Type="http://schemas.openxmlformats.org/officeDocument/2006/relationships/image" Target="../media/image11.png"/><Relationship Id="rId4" Type="http://schemas.openxmlformats.org/officeDocument/2006/relationships/image" Target="../media/image16.svg"/></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srcRect t="20324" b="5440"/>
          <a:stretch/>
        </p:blipFill>
        <p:spPr>
          <a:xfrm>
            <a:off x="3441091" y="1094015"/>
            <a:ext cx="7849375" cy="4550870"/>
          </a:xfrm>
          <a:prstGeom prst="rect">
            <a:avLst/>
          </a:prstGeom>
        </p:spPr>
      </p:pic>
    </p:spTree>
    <p:extLst>
      <p:ext uri="{BB962C8B-B14F-4D97-AF65-F5344CB8AC3E}">
        <p14:creationId xmlns:p14="http://schemas.microsoft.com/office/powerpoint/2010/main" val="35722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42" y="2734131"/>
            <a:ext cx="3386400" cy="1600200"/>
          </a:xfrm>
        </p:spPr>
        <p:txBody>
          <a:bodyPr>
            <a:noAutofit/>
          </a:bodyPr>
          <a:lstStyle/>
          <a:p>
            <a:pPr algn="ctr"/>
            <a:r>
              <a:rPr lang="en-US" sz="4800">
                <a:solidFill>
                  <a:schemeClr val="accent2"/>
                </a:solidFill>
              </a:rPr>
              <a:t>Roadmap Refresher</a:t>
            </a:r>
          </a:p>
        </p:txBody>
      </p:sp>
      <p:pic>
        <p:nvPicPr>
          <p:cNvPr id="6" name="Picture 5"/>
          <p:cNvPicPr>
            <a:picLocks noChangeAspect="1"/>
          </p:cNvPicPr>
          <p:nvPr/>
        </p:nvPicPr>
        <p:blipFill>
          <a:blip r:embed="rId3"/>
          <a:stretch>
            <a:fillRect/>
          </a:stretch>
        </p:blipFill>
        <p:spPr>
          <a:xfrm>
            <a:off x="4106778" y="457200"/>
            <a:ext cx="7729873" cy="6154063"/>
          </a:xfrm>
          <a:prstGeom prst="rect">
            <a:avLst/>
          </a:prstGeom>
        </p:spPr>
      </p:pic>
    </p:spTree>
    <p:extLst>
      <p:ext uri="{BB962C8B-B14F-4D97-AF65-F5344CB8AC3E}">
        <p14:creationId xmlns:p14="http://schemas.microsoft.com/office/powerpoint/2010/main" val="829438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accent2"/>
                </a:solidFill>
              </a:rPr>
              <a:t>Grounding Values </a:t>
            </a:r>
          </a:p>
        </p:txBody>
      </p:sp>
      <p:pic>
        <p:nvPicPr>
          <p:cNvPr id="4" name="Picture 3"/>
          <p:cNvPicPr>
            <a:picLocks noChangeAspect="1"/>
          </p:cNvPicPr>
          <p:nvPr/>
        </p:nvPicPr>
        <p:blipFill>
          <a:blip r:embed="rId3"/>
          <a:stretch>
            <a:fillRect/>
          </a:stretch>
        </p:blipFill>
        <p:spPr>
          <a:xfrm>
            <a:off x="838200" y="2109537"/>
            <a:ext cx="10515600" cy="4074026"/>
          </a:xfrm>
          <a:prstGeom prst="rect">
            <a:avLst/>
          </a:prstGeom>
        </p:spPr>
      </p:pic>
    </p:spTree>
    <p:extLst>
      <p:ext uri="{BB962C8B-B14F-4D97-AF65-F5344CB8AC3E}">
        <p14:creationId xmlns:p14="http://schemas.microsoft.com/office/powerpoint/2010/main" val="368353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Vision, Challenges, Goals and Metrics </a:t>
            </a:r>
          </a:p>
        </p:txBody>
      </p:sp>
      <p:pic>
        <p:nvPicPr>
          <p:cNvPr id="4" name="Content Placeholder 3"/>
          <p:cNvPicPr>
            <a:picLocks noGrp="1" noChangeAspect="1"/>
          </p:cNvPicPr>
          <p:nvPr>
            <p:ph idx="1"/>
          </p:nvPr>
        </p:nvPicPr>
        <p:blipFill rotWithShape="1">
          <a:blip r:embed="rId3"/>
          <a:srcRect l="5359" t="9135" r="4782" b="4868"/>
          <a:stretch/>
        </p:blipFill>
        <p:spPr>
          <a:xfrm>
            <a:off x="1875516" y="1354551"/>
            <a:ext cx="8440968" cy="5222119"/>
          </a:xfrm>
          <a:prstGeom prst="rect">
            <a:avLst/>
          </a:prstGeom>
        </p:spPr>
      </p:pic>
    </p:spTree>
    <p:extLst>
      <p:ext uri="{BB962C8B-B14F-4D97-AF65-F5344CB8AC3E}">
        <p14:creationId xmlns:p14="http://schemas.microsoft.com/office/powerpoint/2010/main" val="3945934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B6DF-89D9-5FC6-E4B2-C50426FCE8C5}"/>
              </a:ext>
            </a:extLst>
          </p:cNvPr>
          <p:cNvSpPr>
            <a:spLocks noGrp="1"/>
          </p:cNvSpPr>
          <p:nvPr>
            <p:ph type="title"/>
          </p:nvPr>
        </p:nvSpPr>
        <p:spPr>
          <a:xfrm>
            <a:off x="704209" y="635069"/>
            <a:ext cx="4509236" cy="1139139"/>
          </a:xfrm>
        </p:spPr>
        <p:txBody>
          <a:bodyPr vert="horz" lIns="91440" tIns="45720" rIns="91440" bIns="45720" rtlCol="0" anchor="ctr">
            <a:normAutofit/>
          </a:bodyPr>
          <a:lstStyle/>
          <a:p>
            <a:r>
              <a:rPr lang="en-US" sz="3600" kern="1200">
                <a:solidFill>
                  <a:schemeClr val="accent2"/>
                </a:solidFill>
                <a:latin typeface="+mj-lt"/>
                <a:ea typeface="+mj-ea"/>
                <a:cs typeface="+mj-cs"/>
              </a:rPr>
              <a:t>Where are we now?: </a:t>
            </a:r>
            <a:r>
              <a:rPr lang="en-US" sz="3600" kern="1200">
                <a:latin typeface="+mj-lt"/>
                <a:ea typeface="+mj-ea"/>
                <a:cs typeface="+mj-cs"/>
              </a:rPr>
              <a:t> </a:t>
            </a:r>
          </a:p>
        </p:txBody>
      </p:sp>
      <p:sp>
        <p:nvSpPr>
          <p:cNvPr id="4" name="Text Placeholder 3">
            <a:extLst>
              <a:ext uri="{FF2B5EF4-FFF2-40B4-BE49-F238E27FC236}">
                <a16:creationId xmlns:a16="http://schemas.microsoft.com/office/drawing/2014/main" id="{2900631B-64DE-4165-F0BE-115B0D9DC05A}"/>
              </a:ext>
            </a:extLst>
          </p:cNvPr>
          <p:cNvSpPr>
            <a:spLocks noGrp="1"/>
          </p:cNvSpPr>
          <p:nvPr>
            <p:ph type="body" sz="half" idx="2"/>
          </p:nvPr>
        </p:nvSpPr>
        <p:spPr>
          <a:xfrm>
            <a:off x="720992" y="1941362"/>
            <a:ext cx="4492454" cy="2419097"/>
          </a:xfrm>
        </p:spPr>
        <p:txBody>
          <a:bodyPr vert="horz" lIns="91440" tIns="45720" rIns="91440" bIns="45720" rtlCol="0" anchor="t">
            <a:noAutofit/>
          </a:bodyPr>
          <a:lstStyle/>
          <a:p>
            <a:pPr marL="114300" indent="-342900">
              <a:buAutoNum type="arabicPeriod"/>
            </a:pPr>
            <a:r>
              <a:rPr lang="en-US" sz="2400">
                <a:solidFill>
                  <a:schemeClr val="bg1"/>
                </a:solidFill>
              </a:rPr>
              <a:t>Domain Working Groups </a:t>
            </a:r>
            <a:endParaRPr lang="en-US" sz="2400">
              <a:solidFill>
                <a:schemeClr val="bg1"/>
              </a:solidFill>
              <a:cs typeface="Calibri" panose="020F0502020204030204"/>
            </a:endParaRPr>
          </a:p>
          <a:p>
            <a:pPr marL="114300" indent="-342900">
              <a:buAutoNum type="arabicPeriod"/>
            </a:pPr>
            <a:endParaRPr lang="en-US" sz="2400">
              <a:solidFill>
                <a:schemeClr val="bg1"/>
              </a:solidFill>
              <a:cs typeface="Calibri" panose="020F0502020204030204"/>
            </a:endParaRPr>
          </a:p>
          <a:p>
            <a:pPr marL="114300" indent="-342900">
              <a:buAutoNum type="arabicPeriod"/>
            </a:pPr>
            <a:r>
              <a:rPr lang="en-US" sz="2400">
                <a:solidFill>
                  <a:schemeClr val="bg1"/>
                </a:solidFill>
              </a:rPr>
              <a:t>Metrics and Data Infrastructure </a:t>
            </a:r>
            <a:endParaRPr lang="en-US" sz="2400">
              <a:solidFill>
                <a:schemeClr val="bg1"/>
              </a:solidFill>
              <a:cs typeface="Calibri" panose="020F0502020204030204"/>
            </a:endParaRPr>
          </a:p>
          <a:p>
            <a:pPr marL="114300" indent="-342900">
              <a:buAutoNum type="arabicPeriod"/>
            </a:pPr>
            <a:endParaRPr lang="en-US" sz="2400">
              <a:solidFill>
                <a:schemeClr val="bg1"/>
              </a:solidFill>
              <a:cs typeface="Calibri" panose="020F0502020204030204"/>
            </a:endParaRPr>
          </a:p>
          <a:p>
            <a:pPr marL="114300" indent="-342900">
              <a:buAutoNum type="arabicPeriod"/>
            </a:pPr>
            <a:r>
              <a:rPr lang="en-US" sz="2400">
                <a:solidFill>
                  <a:schemeClr val="bg1"/>
                </a:solidFill>
              </a:rPr>
              <a:t>Engagement</a:t>
            </a:r>
            <a:endParaRPr lang="en-US" sz="2400">
              <a:solidFill>
                <a:schemeClr val="bg1"/>
              </a:solidFill>
              <a:cs typeface="Calibri" panose="020F0502020204030204"/>
            </a:endParaRPr>
          </a:p>
        </p:txBody>
      </p:sp>
      <p:sp>
        <p:nvSpPr>
          <p:cNvPr id="24" name="Freeform: Shape 23">
            <a:extLst>
              <a:ext uri="{FF2B5EF4-FFF2-40B4-BE49-F238E27FC236}">
                <a16:creationId xmlns:a16="http://schemas.microsoft.com/office/drawing/2014/main" id="{3A45B268-BBDB-4EC6-A664-CED7BF60D20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14207" y="361702"/>
            <a:ext cx="1691640" cy="1691640"/>
          </a:xfrm>
          <a:custGeom>
            <a:avLst/>
            <a:gdLst>
              <a:gd name="connsiteX0" fmla="*/ 845820 w 1691640"/>
              <a:gd name="connsiteY0" fmla="*/ 0 h 1691640"/>
              <a:gd name="connsiteX1" fmla="*/ 1691640 w 1691640"/>
              <a:gd name="connsiteY1" fmla="*/ 845820 h 1691640"/>
              <a:gd name="connsiteX2" fmla="*/ 845820 w 1691640"/>
              <a:gd name="connsiteY2" fmla="*/ 1691640 h 1691640"/>
              <a:gd name="connsiteX3" fmla="*/ 0 w 1691640"/>
              <a:gd name="connsiteY3" fmla="*/ 845820 h 1691640"/>
              <a:gd name="connsiteX4" fmla="*/ 845820 w 1691640"/>
              <a:gd name="connsiteY4" fmla="*/ 0 h 1691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1640" h="1691640">
                <a:moveTo>
                  <a:pt x="845820" y="0"/>
                </a:moveTo>
                <a:cubicBezTo>
                  <a:pt x="1312954" y="0"/>
                  <a:pt x="1691640" y="378686"/>
                  <a:pt x="1691640" y="845820"/>
                </a:cubicBezTo>
                <a:cubicBezTo>
                  <a:pt x="1691640" y="1312954"/>
                  <a:pt x="1312954" y="1691640"/>
                  <a:pt x="845820" y="1691640"/>
                </a:cubicBezTo>
                <a:cubicBezTo>
                  <a:pt x="378687" y="1691640"/>
                  <a:pt x="0" y="1312954"/>
                  <a:pt x="0" y="845820"/>
                </a:cubicBezTo>
                <a:cubicBezTo>
                  <a:pt x="0" y="378686"/>
                  <a:pt x="378687" y="0"/>
                  <a:pt x="84582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07977D39-626F-40D7-B00F-16E02602DD5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9615" y="197110"/>
            <a:ext cx="2020824" cy="202082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raphic 5" descr="Circular flowchart outline">
            <a:extLst>
              <a:ext uri="{FF2B5EF4-FFF2-40B4-BE49-F238E27FC236}">
                <a16:creationId xmlns:a16="http://schemas.microsoft.com/office/drawing/2014/main" id="{05D52EEE-6965-B5C4-D501-B54EC265DACA}"/>
              </a:ext>
            </a:extLst>
          </p:cNvPr>
          <p:cNvPicPr>
            <a:picLocks noGrp="1" noChangeAspect="1"/>
          </p:cNvPicPr>
          <p:nvPr>
            <p:ph type="pic" idx="1"/>
          </p:nvPr>
        </p:nvPicPr>
        <p:blipFill rotWithShape="1">
          <a:blip r:embed="rId3">
            <a:extLst>
              <a:ext uri="{96DAC541-7B7A-43D3-8B79-37D633B846F1}">
                <asvg:svgBlip xmlns:asvg="http://schemas.microsoft.com/office/drawing/2016/SVG/main" xmlns="" r:embed="rId4"/>
              </a:ext>
            </a:extLst>
          </a:blip>
          <a:srcRect t="10520" b="10520"/>
          <a:stretch/>
        </p:blipFill>
        <p:spPr>
          <a:xfrm>
            <a:off x="6034506" y="790619"/>
            <a:ext cx="1048682" cy="828040"/>
          </a:xfrm>
          <a:prstGeom prst="rect">
            <a:avLst/>
          </a:prstGeom>
        </p:spPr>
      </p:pic>
      <p:sp>
        <p:nvSpPr>
          <p:cNvPr id="28" name="Freeform: Shape 27">
            <a:extLst>
              <a:ext uri="{FF2B5EF4-FFF2-40B4-BE49-F238E27FC236}">
                <a16:creationId xmlns:a16="http://schemas.microsoft.com/office/drawing/2014/main" id="{B78B55DD-3C55-4B94-9031-4F3723BD43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78624" y="2"/>
            <a:ext cx="3913376" cy="3281569"/>
          </a:xfrm>
          <a:custGeom>
            <a:avLst/>
            <a:gdLst>
              <a:gd name="connsiteX0" fmla="*/ 267865 w 3913376"/>
              <a:gd name="connsiteY0" fmla="*/ 0 h 3281569"/>
              <a:gd name="connsiteX1" fmla="*/ 3913376 w 3913376"/>
              <a:gd name="connsiteY1" fmla="*/ 0 h 3281569"/>
              <a:gd name="connsiteX2" fmla="*/ 3913376 w 3913376"/>
              <a:gd name="connsiteY2" fmla="*/ 2499938 h 3281569"/>
              <a:gd name="connsiteX3" fmla="*/ 3794714 w 3913376"/>
              <a:gd name="connsiteY3" fmla="*/ 2630499 h 3281569"/>
              <a:gd name="connsiteX4" fmla="*/ 2222892 w 3913376"/>
              <a:gd name="connsiteY4" fmla="*/ 3281569 h 3281569"/>
              <a:gd name="connsiteX5" fmla="*/ 0 w 3913376"/>
              <a:gd name="connsiteY5" fmla="*/ 1058677 h 3281569"/>
              <a:gd name="connsiteX6" fmla="*/ 174686 w 3913376"/>
              <a:gd name="connsiteY6" fmla="*/ 193427 h 3281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376" h="3281569">
                <a:moveTo>
                  <a:pt x="267865" y="0"/>
                </a:moveTo>
                <a:lnTo>
                  <a:pt x="3913376" y="0"/>
                </a:lnTo>
                <a:lnTo>
                  <a:pt x="3913376" y="2499938"/>
                </a:lnTo>
                <a:lnTo>
                  <a:pt x="3794714" y="2630499"/>
                </a:lnTo>
                <a:cubicBezTo>
                  <a:pt x="3392450" y="3032763"/>
                  <a:pt x="2836727" y="3281569"/>
                  <a:pt x="2222892" y="3281569"/>
                </a:cubicBezTo>
                <a:cubicBezTo>
                  <a:pt x="995223" y="3281569"/>
                  <a:pt x="0" y="2286346"/>
                  <a:pt x="0" y="1058677"/>
                </a:cubicBezTo>
                <a:cubicBezTo>
                  <a:pt x="0" y="751760"/>
                  <a:pt x="62202" y="459370"/>
                  <a:pt x="174686" y="19342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B905CDE4-B751-4B3E-B625-6E59F89034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4932" y="1"/>
            <a:ext cx="4077068" cy="3445261"/>
          </a:xfrm>
          <a:custGeom>
            <a:avLst/>
            <a:gdLst>
              <a:gd name="connsiteX0" fmla="*/ 250035 w 4077068"/>
              <a:gd name="connsiteY0" fmla="*/ 0 h 3445261"/>
              <a:gd name="connsiteX1" fmla="*/ 4077068 w 4077068"/>
              <a:gd name="connsiteY1" fmla="*/ 0 h 3445261"/>
              <a:gd name="connsiteX2" fmla="*/ 4077068 w 4077068"/>
              <a:gd name="connsiteY2" fmla="*/ 2743040 h 3445261"/>
              <a:gd name="connsiteX3" fmla="*/ 4074154 w 4077068"/>
              <a:gd name="connsiteY3" fmla="*/ 2746247 h 3445261"/>
              <a:gd name="connsiteX4" fmla="*/ 2386584 w 4077068"/>
              <a:gd name="connsiteY4" fmla="*/ 3445261 h 3445261"/>
              <a:gd name="connsiteX5" fmla="*/ 0 w 4077068"/>
              <a:gd name="connsiteY5" fmla="*/ 1058677 h 3445261"/>
              <a:gd name="connsiteX6" fmla="*/ 187550 w 4077068"/>
              <a:gd name="connsiteY6" fmla="*/ 129711 h 3445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7068" h="3445261">
                <a:moveTo>
                  <a:pt x="250035" y="0"/>
                </a:moveTo>
                <a:lnTo>
                  <a:pt x="4077068" y="0"/>
                </a:lnTo>
                <a:lnTo>
                  <a:pt x="4077068" y="2743040"/>
                </a:lnTo>
                <a:lnTo>
                  <a:pt x="4074154" y="2746247"/>
                </a:lnTo>
                <a:cubicBezTo>
                  <a:pt x="3642267" y="3178134"/>
                  <a:pt x="3045621" y="3445261"/>
                  <a:pt x="2386584" y="3445261"/>
                </a:cubicBezTo>
                <a:cubicBezTo>
                  <a:pt x="1068510" y="3445261"/>
                  <a:pt x="0" y="2376751"/>
                  <a:pt x="0" y="1058677"/>
                </a:cubicBezTo>
                <a:cubicBezTo>
                  <a:pt x="0" y="729159"/>
                  <a:pt x="66782" y="415238"/>
                  <a:pt x="187550" y="129711"/>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7" descr="Presentation with pie chart with solid fill">
            <a:extLst>
              <a:ext uri="{FF2B5EF4-FFF2-40B4-BE49-F238E27FC236}">
                <a16:creationId xmlns:a16="http://schemas.microsoft.com/office/drawing/2014/main" id="{6C9565D4-EDD8-9091-52BE-48E2438D4521}"/>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9360176" y="337711"/>
            <a:ext cx="2213034" cy="2213034"/>
          </a:xfrm>
          <a:prstGeom prst="rect">
            <a:avLst/>
          </a:prstGeom>
        </p:spPr>
      </p:pic>
      <p:sp>
        <p:nvSpPr>
          <p:cNvPr id="32" name="Freeform: Shape 31">
            <a:extLst>
              <a:ext uri="{FF2B5EF4-FFF2-40B4-BE49-F238E27FC236}">
                <a16:creationId xmlns:a16="http://schemas.microsoft.com/office/drawing/2014/main" id="{42D9BB05-ED63-4148-87AB-82720ACC33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18614" y="4769536"/>
            <a:ext cx="3950208" cy="2088462"/>
          </a:xfrm>
          <a:custGeom>
            <a:avLst/>
            <a:gdLst>
              <a:gd name="connsiteX0" fmla="*/ 1975104 w 3950208"/>
              <a:gd name="connsiteY0" fmla="*/ 0 h 2088462"/>
              <a:gd name="connsiteX1" fmla="*/ 3950208 w 3950208"/>
              <a:gd name="connsiteY1" fmla="*/ 1975104 h 2088462"/>
              <a:gd name="connsiteX2" fmla="*/ 3944484 w 3950208"/>
              <a:gd name="connsiteY2" fmla="*/ 2088462 h 2088462"/>
              <a:gd name="connsiteX3" fmla="*/ 5724 w 3950208"/>
              <a:gd name="connsiteY3" fmla="*/ 2088462 h 2088462"/>
              <a:gd name="connsiteX4" fmla="*/ 0 w 3950208"/>
              <a:gd name="connsiteY4" fmla="*/ 1975104 h 2088462"/>
              <a:gd name="connsiteX5" fmla="*/ 1975104 w 3950208"/>
              <a:gd name="connsiteY5" fmla="*/ 0 h 2088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0208" h="2088462">
                <a:moveTo>
                  <a:pt x="1975104" y="0"/>
                </a:moveTo>
                <a:cubicBezTo>
                  <a:pt x="3065924" y="0"/>
                  <a:pt x="3950208" y="884284"/>
                  <a:pt x="3950208" y="1975104"/>
                </a:cubicBezTo>
                <a:lnTo>
                  <a:pt x="3944484" y="2088462"/>
                </a:lnTo>
                <a:lnTo>
                  <a:pt x="5724" y="2088462"/>
                </a:lnTo>
                <a:lnTo>
                  <a:pt x="0" y="1975104"/>
                </a:lnTo>
                <a:cubicBezTo>
                  <a:pt x="0" y="884284"/>
                  <a:pt x="884284" y="0"/>
                  <a:pt x="197510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33">
            <a:extLst>
              <a:ext uri="{FF2B5EF4-FFF2-40B4-BE49-F238E27FC236}">
                <a16:creationId xmlns:a16="http://schemas.microsoft.com/office/drawing/2014/main" id="{CDC29AC1-2821-4FCC-B597-88DAF39C36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3162" y="4604085"/>
            <a:ext cx="4281112" cy="2253913"/>
          </a:xfrm>
          <a:custGeom>
            <a:avLst/>
            <a:gdLst>
              <a:gd name="connsiteX0" fmla="*/ 2140556 w 4281112"/>
              <a:gd name="connsiteY0" fmla="*/ 0 h 2253913"/>
              <a:gd name="connsiteX1" fmla="*/ 4281112 w 4281112"/>
              <a:gd name="connsiteY1" fmla="*/ 2140556 h 2253913"/>
              <a:gd name="connsiteX2" fmla="*/ 4275388 w 4281112"/>
              <a:gd name="connsiteY2" fmla="*/ 2253913 h 2253913"/>
              <a:gd name="connsiteX3" fmla="*/ 5724 w 4281112"/>
              <a:gd name="connsiteY3" fmla="*/ 2253913 h 2253913"/>
              <a:gd name="connsiteX4" fmla="*/ 0 w 4281112"/>
              <a:gd name="connsiteY4" fmla="*/ 2140556 h 2253913"/>
              <a:gd name="connsiteX5" fmla="*/ 2140556 w 4281112"/>
              <a:gd name="connsiteY5" fmla="*/ 0 h 225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1112" h="2253913">
                <a:moveTo>
                  <a:pt x="2140556" y="0"/>
                </a:moveTo>
                <a:cubicBezTo>
                  <a:pt x="3322752" y="0"/>
                  <a:pt x="4281112" y="958360"/>
                  <a:pt x="4281112" y="2140556"/>
                </a:cubicBezTo>
                <a:lnTo>
                  <a:pt x="4275388" y="2253913"/>
                </a:lnTo>
                <a:lnTo>
                  <a:pt x="5724" y="2253913"/>
                </a:lnTo>
                <a:lnTo>
                  <a:pt x="0" y="2140556"/>
                </a:lnTo>
                <a:cubicBezTo>
                  <a:pt x="0" y="958360"/>
                  <a:pt x="958360" y="0"/>
                  <a:pt x="2140556"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5B00B48C-8AA7-4128-AD60-76349F0CEC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6020" y="2715337"/>
            <a:ext cx="2743200" cy="2743200"/>
          </a:xfrm>
          <a:custGeom>
            <a:avLst/>
            <a:gdLst>
              <a:gd name="connsiteX0" fmla="*/ 1371600 w 2743200"/>
              <a:gd name="connsiteY0" fmla="*/ 0 h 2743200"/>
              <a:gd name="connsiteX1" fmla="*/ 2743200 w 2743200"/>
              <a:gd name="connsiteY1" fmla="*/ 1371600 h 2743200"/>
              <a:gd name="connsiteX2" fmla="*/ 1371600 w 2743200"/>
              <a:gd name="connsiteY2" fmla="*/ 2743200 h 2743200"/>
              <a:gd name="connsiteX3" fmla="*/ 0 w 2743200"/>
              <a:gd name="connsiteY3" fmla="*/ 1371600 h 2743200"/>
              <a:gd name="connsiteX4" fmla="*/ 1371600 w 2743200"/>
              <a:gd name="connsiteY4" fmla="*/ 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0" h="2743200">
                <a:moveTo>
                  <a:pt x="1371600" y="0"/>
                </a:moveTo>
                <a:cubicBezTo>
                  <a:pt x="2129114" y="0"/>
                  <a:pt x="2743200" y="614087"/>
                  <a:pt x="2743200" y="1371600"/>
                </a:cubicBezTo>
                <a:cubicBezTo>
                  <a:pt x="2743200" y="2129114"/>
                  <a:pt x="2129114" y="2743200"/>
                  <a:pt x="1371600" y="2743200"/>
                </a:cubicBezTo>
                <a:cubicBezTo>
                  <a:pt x="614087" y="2743200"/>
                  <a:pt x="0" y="2129114"/>
                  <a:pt x="0" y="1371600"/>
                </a:cubicBezTo>
                <a:cubicBezTo>
                  <a:pt x="0" y="614087"/>
                  <a:pt x="614087" y="0"/>
                  <a:pt x="137160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Oval 37">
            <a:extLst>
              <a:ext uri="{FF2B5EF4-FFF2-40B4-BE49-F238E27FC236}">
                <a16:creationId xmlns:a16="http://schemas.microsoft.com/office/drawing/2014/main" id="{08108C16-F4C0-44AA-999D-17BD39219B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1428" y="2550745"/>
            <a:ext cx="3072384" cy="307238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Graphic 5" descr="Meeting with solid fill">
            <a:extLst>
              <a:ext uri="{FF2B5EF4-FFF2-40B4-BE49-F238E27FC236}">
                <a16:creationId xmlns:a16="http://schemas.microsoft.com/office/drawing/2014/main" id="{7653DB84-D946-6401-09AE-81445949227D}"/>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428456" y="3261826"/>
            <a:ext cx="1650222" cy="1650222"/>
          </a:xfrm>
          <a:prstGeom prst="rect">
            <a:avLst/>
          </a:prstGeom>
        </p:spPr>
      </p:pic>
      <p:pic>
        <p:nvPicPr>
          <p:cNvPr id="8" name="Graphic 8" descr="Users with solid fill">
            <a:extLst>
              <a:ext uri="{FF2B5EF4-FFF2-40B4-BE49-F238E27FC236}">
                <a16:creationId xmlns:a16="http://schemas.microsoft.com/office/drawing/2014/main" id="{7A27C3D6-8AFC-78F7-39EF-3AEF953C0E44}"/>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3096266" y="5356746"/>
            <a:ext cx="1300086" cy="1300086"/>
          </a:xfrm>
          <a:prstGeom prst="rect">
            <a:avLst/>
          </a:prstGeom>
        </p:spPr>
      </p:pic>
      <p:sp>
        <p:nvSpPr>
          <p:cNvPr id="40" name="Freeform: Shape 39">
            <a:extLst>
              <a:ext uri="{FF2B5EF4-FFF2-40B4-BE49-F238E27FC236}">
                <a16:creationId xmlns:a16="http://schemas.microsoft.com/office/drawing/2014/main" id="{0760511E-86BF-4340-9949-CECB774FAC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09416" y="4131546"/>
            <a:ext cx="3178912" cy="2726454"/>
          </a:xfrm>
          <a:custGeom>
            <a:avLst/>
            <a:gdLst>
              <a:gd name="connsiteX0" fmla="*/ 1837818 w 3178912"/>
              <a:gd name="connsiteY0" fmla="*/ 0 h 2726454"/>
              <a:gd name="connsiteX1" fmla="*/ 3137352 w 3178912"/>
              <a:gd name="connsiteY1" fmla="*/ 538285 h 2726454"/>
              <a:gd name="connsiteX2" fmla="*/ 3178912 w 3178912"/>
              <a:gd name="connsiteY2" fmla="*/ 584013 h 2726454"/>
              <a:gd name="connsiteX3" fmla="*/ 3178912 w 3178912"/>
              <a:gd name="connsiteY3" fmla="*/ 2726454 h 2726454"/>
              <a:gd name="connsiteX4" fmla="*/ 229483 w 3178912"/>
              <a:gd name="connsiteY4" fmla="*/ 2726454 h 2726454"/>
              <a:gd name="connsiteX5" fmla="*/ 221815 w 3178912"/>
              <a:gd name="connsiteY5" fmla="*/ 2713832 h 2726454"/>
              <a:gd name="connsiteX6" fmla="*/ 0 w 3178912"/>
              <a:gd name="connsiteY6" fmla="*/ 1837818 h 2726454"/>
              <a:gd name="connsiteX7" fmla="*/ 1837818 w 3178912"/>
              <a:gd name="connsiteY7" fmla="*/ 0 h 2726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78912" h="2726454">
                <a:moveTo>
                  <a:pt x="1837818" y="0"/>
                </a:moveTo>
                <a:cubicBezTo>
                  <a:pt x="2345318" y="0"/>
                  <a:pt x="2804772" y="205705"/>
                  <a:pt x="3137352" y="538285"/>
                </a:cubicBezTo>
                <a:lnTo>
                  <a:pt x="3178912" y="584013"/>
                </a:lnTo>
                <a:lnTo>
                  <a:pt x="3178912" y="2726454"/>
                </a:lnTo>
                <a:lnTo>
                  <a:pt x="229483" y="2726454"/>
                </a:lnTo>
                <a:lnTo>
                  <a:pt x="221815" y="2713832"/>
                </a:lnTo>
                <a:cubicBezTo>
                  <a:pt x="80353" y="2453425"/>
                  <a:pt x="0" y="2155005"/>
                  <a:pt x="0" y="1837818"/>
                </a:cubicBezTo>
                <a:cubicBezTo>
                  <a:pt x="0" y="822819"/>
                  <a:pt x="822819" y="0"/>
                  <a:pt x="183781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Shape 41">
            <a:extLst>
              <a:ext uri="{FF2B5EF4-FFF2-40B4-BE49-F238E27FC236}">
                <a16:creationId xmlns:a16="http://schemas.microsoft.com/office/drawing/2014/main" id="{C8F10CB3-3B5E-4C7A-98CF-B87454DDFA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48370" y="3966828"/>
            <a:ext cx="3339958" cy="2891173"/>
          </a:xfrm>
          <a:custGeom>
            <a:avLst/>
            <a:gdLst>
              <a:gd name="connsiteX0" fmla="*/ 2002536 w 3339958"/>
              <a:gd name="connsiteY0" fmla="*/ 0 h 2891173"/>
              <a:gd name="connsiteX1" fmla="*/ 3276335 w 3339958"/>
              <a:gd name="connsiteY1" fmla="*/ 457282 h 2891173"/>
              <a:gd name="connsiteX2" fmla="*/ 3339958 w 3339958"/>
              <a:gd name="connsiteY2" fmla="*/ 515107 h 2891173"/>
              <a:gd name="connsiteX3" fmla="*/ 3339958 w 3339958"/>
              <a:gd name="connsiteY3" fmla="*/ 2891173 h 2891173"/>
              <a:gd name="connsiteX4" fmla="*/ 209954 w 3339958"/>
              <a:gd name="connsiteY4" fmla="*/ 2891173 h 2891173"/>
              <a:gd name="connsiteX5" fmla="*/ 157369 w 3339958"/>
              <a:gd name="connsiteY5" fmla="*/ 2782014 h 2891173"/>
              <a:gd name="connsiteX6" fmla="*/ 0 w 3339958"/>
              <a:gd name="connsiteY6" fmla="*/ 2002536 h 2891173"/>
              <a:gd name="connsiteX7" fmla="*/ 2002536 w 3339958"/>
              <a:gd name="connsiteY7" fmla="*/ 0 h 2891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9958" h="2891173">
                <a:moveTo>
                  <a:pt x="2002536" y="0"/>
                </a:moveTo>
                <a:cubicBezTo>
                  <a:pt x="2486398" y="0"/>
                  <a:pt x="2930179" y="171609"/>
                  <a:pt x="3276335" y="457282"/>
                </a:cubicBezTo>
                <a:lnTo>
                  <a:pt x="3339958" y="515107"/>
                </a:lnTo>
                <a:lnTo>
                  <a:pt x="3339958" y="2891173"/>
                </a:lnTo>
                <a:lnTo>
                  <a:pt x="209954" y="2891173"/>
                </a:lnTo>
                <a:lnTo>
                  <a:pt x="157369" y="2782014"/>
                </a:lnTo>
                <a:cubicBezTo>
                  <a:pt x="56036" y="2542434"/>
                  <a:pt x="0" y="2279029"/>
                  <a:pt x="0" y="2002536"/>
                </a:cubicBezTo>
                <a:cubicBezTo>
                  <a:pt x="0" y="896566"/>
                  <a:pt x="896566" y="0"/>
                  <a:pt x="2002536"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descr="Statistics with solid fill">
            <a:extLst>
              <a:ext uri="{FF2B5EF4-FFF2-40B4-BE49-F238E27FC236}">
                <a16:creationId xmlns:a16="http://schemas.microsoft.com/office/drawing/2014/main" id="{503516EF-55B4-678B-16C3-5A1D77E2E6F2}"/>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9871966" y="4773845"/>
            <a:ext cx="1746444" cy="1746444"/>
          </a:xfrm>
          <a:prstGeom prst="rect">
            <a:avLst/>
          </a:prstGeom>
        </p:spPr>
      </p:pic>
    </p:spTree>
    <p:extLst>
      <p:ext uri="{BB962C8B-B14F-4D97-AF65-F5344CB8AC3E}">
        <p14:creationId xmlns:p14="http://schemas.microsoft.com/office/powerpoint/2010/main" val="140095845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llout: Right Arrow 5">
            <a:extLst>
              <a:ext uri="{FF2B5EF4-FFF2-40B4-BE49-F238E27FC236}">
                <a16:creationId xmlns:a16="http://schemas.microsoft.com/office/drawing/2014/main" id="{934776B0-55AC-BC04-9321-E3C98F4BA3F8}"/>
              </a:ext>
            </a:extLst>
          </p:cNvPr>
          <p:cNvSpPr/>
          <p:nvPr/>
        </p:nvSpPr>
        <p:spPr>
          <a:xfrm>
            <a:off x="-112735" y="-128392"/>
            <a:ext cx="7400793" cy="7306848"/>
          </a:xfrm>
          <a:prstGeom prst="rightArrowCallou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A24A06-8BDD-A73D-6DEB-70181C704F2B}"/>
              </a:ext>
            </a:extLst>
          </p:cNvPr>
          <p:cNvSpPr>
            <a:spLocks noGrp="1"/>
          </p:cNvSpPr>
          <p:nvPr>
            <p:ph type="title"/>
          </p:nvPr>
        </p:nvSpPr>
        <p:spPr/>
        <p:txBody>
          <a:bodyPr/>
          <a:lstStyle/>
          <a:p>
            <a:r>
              <a:rPr lang="en-US">
                <a:solidFill>
                  <a:schemeClr val="accent2"/>
                </a:solidFill>
                <a:cs typeface="Calibri Light"/>
              </a:rPr>
              <a:t>Next Steps</a:t>
            </a:r>
          </a:p>
        </p:txBody>
      </p:sp>
      <p:sp>
        <p:nvSpPr>
          <p:cNvPr id="3" name="Content Placeholder 2">
            <a:extLst>
              <a:ext uri="{FF2B5EF4-FFF2-40B4-BE49-F238E27FC236}">
                <a16:creationId xmlns:a16="http://schemas.microsoft.com/office/drawing/2014/main" id="{8765BF2D-5C36-B984-3EE0-09436485D7ED}"/>
              </a:ext>
            </a:extLst>
          </p:cNvPr>
          <p:cNvSpPr>
            <a:spLocks noGrp="1"/>
          </p:cNvSpPr>
          <p:nvPr>
            <p:ph sz="half" idx="1"/>
          </p:nvPr>
        </p:nvSpPr>
        <p:spPr>
          <a:xfrm>
            <a:off x="838200" y="2639817"/>
            <a:ext cx="3814175" cy="2629010"/>
          </a:xfrm>
        </p:spPr>
        <p:txBody>
          <a:bodyPr vert="horz" lIns="91440" tIns="45720" rIns="91440" bIns="45720" rtlCol="0" anchor="t">
            <a:normAutofit lnSpcReduction="10000"/>
          </a:bodyPr>
          <a:lstStyle/>
          <a:p>
            <a:pPr marL="457200" indent="-457200">
              <a:buFont typeface="Arial"/>
              <a:buChar char="•"/>
            </a:pPr>
            <a:r>
              <a:rPr lang="en-US" sz="2400">
                <a:ea typeface="+mn-lt"/>
                <a:cs typeface="+mn-lt"/>
              </a:rPr>
              <a:t>Hiring new REIB Director</a:t>
            </a:r>
            <a:endParaRPr lang="en-US">
              <a:cs typeface="Calibri" panose="020F0502020204030204"/>
            </a:endParaRPr>
          </a:p>
          <a:p>
            <a:pPr marL="457200" indent="-457200">
              <a:buFont typeface="Arial"/>
              <a:buChar char="•"/>
            </a:pPr>
            <a:r>
              <a:rPr lang="en-US" sz="2400">
                <a:ea typeface="+mn-lt"/>
                <a:cs typeface="+mn-lt"/>
              </a:rPr>
              <a:t>Hiring new department staff</a:t>
            </a:r>
          </a:p>
          <a:p>
            <a:pPr marL="457200" indent="-457200">
              <a:buFont typeface="Arial"/>
              <a:buChar char="•"/>
            </a:pPr>
            <a:r>
              <a:rPr lang="en-US" sz="2400">
                <a:ea typeface="+mn-lt"/>
                <a:cs typeface="+mn-lt"/>
              </a:rPr>
              <a:t>Expanding the REIB department's capacity for implementing the Strategic Road Map</a:t>
            </a:r>
            <a:endParaRPr lang="en-US" sz="2400">
              <a:cs typeface="Calibri" panose="020F0502020204030204"/>
            </a:endParaRPr>
          </a:p>
        </p:txBody>
      </p:sp>
      <p:sp>
        <p:nvSpPr>
          <p:cNvPr id="8" name="Content Placeholder 2">
            <a:extLst>
              <a:ext uri="{FF2B5EF4-FFF2-40B4-BE49-F238E27FC236}">
                <a16:creationId xmlns:a16="http://schemas.microsoft.com/office/drawing/2014/main" id="{929404B4-9AF7-3159-DF3C-E4771CB61D81}"/>
              </a:ext>
            </a:extLst>
          </p:cNvPr>
          <p:cNvSpPr txBox="1">
            <a:spLocks/>
          </p:cNvSpPr>
          <p:nvPr/>
        </p:nvSpPr>
        <p:spPr>
          <a:xfrm>
            <a:off x="8464463" y="2238984"/>
            <a:ext cx="3125244" cy="2629010"/>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a:cs typeface="Calibri" panose="020F0502020204030204"/>
              </a:rPr>
              <a:t>Implementation Timeline </a:t>
            </a:r>
            <a:endParaRPr lang="en-US">
              <a:cs typeface="Calibri" panose="020F0502020204030204"/>
            </a:endParaRPr>
          </a:p>
          <a:p>
            <a:pPr marL="0" indent="0">
              <a:buNone/>
            </a:pPr>
            <a:endParaRPr lang="en-US" sz="3200">
              <a:cs typeface="Calibri" panose="020F0502020204030204"/>
            </a:endParaRPr>
          </a:p>
          <a:p>
            <a:pPr marL="0" indent="0">
              <a:buNone/>
            </a:pPr>
            <a:r>
              <a:rPr lang="en-US" sz="3200">
                <a:cs typeface="Calibri" panose="020F0502020204030204"/>
              </a:rPr>
              <a:t>Structure for communicating progress</a:t>
            </a:r>
          </a:p>
        </p:txBody>
      </p:sp>
      <p:pic>
        <p:nvPicPr>
          <p:cNvPr id="12" name="Graphic 12" descr="Daily calendar outline">
            <a:extLst>
              <a:ext uri="{FF2B5EF4-FFF2-40B4-BE49-F238E27FC236}">
                <a16:creationId xmlns:a16="http://schemas.microsoft.com/office/drawing/2014/main" id="{8DA5D30D-395E-CEBC-A4B7-216AFE39D64B}"/>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7549019" y="2293307"/>
            <a:ext cx="914400" cy="914400"/>
          </a:xfrm>
          <a:prstGeom prst="rect">
            <a:avLst/>
          </a:prstGeom>
        </p:spPr>
      </p:pic>
      <p:pic>
        <p:nvPicPr>
          <p:cNvPr id="13" name="Graphic 13" descr="Gantt Chart with solid fill">
            <a:extLst>
              <a:ext uri="{FF2B5EF4-FFF2-40B4-BE49-F238E27FC236}">
                <a16:creationId xmlns:a16="http://schemas.microsoft.com/office/drawing/2014/main" id="{806875A9-300D-660A-89FD-E2EC438CF712}"/>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7601211" y="3900814"/>
            <a:ext cx="914400" cy="914400"/>
          </a:xfrm>
          <a:prstGeom prst="rect">
            <a:avLst/>
          </a:prstGeom>
        </p:spPr>
      </p:pic>
    </p:spTree>
    <p:extLst>
      <p:ext uri="{BB962C8B-B14F-4D97-AF65-F5344CB8AC3E}">
        <p14:creationId xmlns:p14="http://schemas.microsoft.com/office/powerpoint/2010/main" val="106828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Yellow question mark">
            <a:extLst>
              <a:ext uri="{FF2B5EF4-FFF2-40B4-BE49-F238E27FC236}">
                <a16:creationId xmlns:a16="http://schemas.microsoft.com/office/drawing/2014/main" id="{41FE1BE6-EADD-C00E-16F4-6B0157DC9F82}"/>
              </a:ext>
            </a:extLst>
          </p:cNvPr>
          <p:cNvPicPr>
            <a:picLocks noChangeAspect="1"/>
          </p:cNvPicPr>
          <p:nvPr/>
        </p:nvPicPr>
        <p:blipFill rotWithShape="1">
          <a:blip r:embed="rId2">
            <a:alphaModFix amt="50000"/>
          </a:blip>
          <a:srcRect r="-2" b="6263"/>
          <a:stretch/>
        </p:blipFill>
        <p:spPr>
          <a:xfrm>
            <a:off x="20" y="1"/>
            <a:ext cx="12191980" cy="6857999"/>
          </a:xfrm>
          <a:prstGeom prst="rect">
            <a:avLst/>
          </a:prstGeom>
        </p:spPr>
      </p:pic>
      <p:sp>
        <p:nvSpPr>
          <p:cNvPr id="2" name="Title 1">
            <a:extLst>
              <a:ext uri="{FF2B5EF4-FFF2-40B4-BE49-F238E27FC236}">
                <a16:creationId xmlns:a16="http://schemas.microsoft.com/office/drawing/2014/main" id="{D0FEFF9A-77BD-C03C-FD25-994965D3766B}"/>
              </a:ext>
            </a:extLst>
          </p:cNvPr>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en-US" b="1">
                <a:solidFill>
                  <a:srgbClr val="FFFFFF"/>
                </a:solidFill>
                <a:latin typeface="Calibri"/>
                <a:cs typeface="Calibri"/>
              </a:rPr>
              <a:t>Questions</a:t>
            </a:r>
          </a:p>
        </p:txBody>
      </p:sp>
      <p:sp>
        <p:nvSpPr>
          <p:cNvPr id="3" name="Text Placeholder 2">
            <a:extLst>
              <a:ext uri="{FF2B5EF4-FFF2-40B4-BE49-F238E27FC236}">
                <a16:creationId xmlns:a16="http://schemas.microsoft.com/office/drawing/2014/main" id="{38D9CEA2-6985-1C04-6F9A-BA7F5C39C3C5}"/>
              </a:ext>
            </a:extLst>
          </p:cNvPr>
          <p:cNvSpPr>
            <a:spLocks noGrp="1"/>
          </p:cNvSpPr>
          <p:nvPr>
            <p:ph type="body" idx="1"/>
          </p:nvPr>
        </p:nvSpPr>
        <p:spPr>
          <a:xfrm>
            <a:off x="1524000" y="4159404"/>
            <a:ext cx="9144000" cy="1098395"/>
          </a:xfrm>
        </p:spPr>
        <p:txBody>
          <a:bodyPr vert="horz" lIns="91440" tIns="45720" rIns="91440" bIns="45720" rtlCol="0">
            <a:normAutofit/>
          </a:bodyPr>
          <a:lstStyle/>
          <a:p>
            <a:pPr algn="ctr"/>
            <a:endParaRPr lang="en-US">
              <a:solidFill>
                <a:srgbClr val="FFFFFF"/>
              </a:solidFill>
            </a:endParaRPr>
          </a:p>
        </p:txBody>
      </p:sp>
    </p:spTree>
    <p:extLst>
      <p:ext uri="{BB962C8B-B14F-4D97-AF65-F5344CB8AC3E}">
        <p14:creationId xmlns:p14="http://schemas.microsoft.com/office/powerpoint/2010/main" val="125579000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678</Words>
  <Application>Microsoft Office PowerPoint</Application>
  <PresentationFormat>Widescreen</PresentationFormat>
  <Paragraphs>64</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Arial,Sans-Serif</vt:lpstr>
      <vt:lpstr>Calibri</vt:lpstr>
      <vt:lpstr>Calibri Light</vt:lpstr>
      <vt:lpstr>Office Theme</vt:lpstr>
      <vt:lpstr>PowerPoint Presentation</vt:lpstr>
      <vt:lpstr>Roadmap Refresher</vt:lpstr>
      <vt:lpstr>Grounding Values </vt:lpstr>
      <vt:lpstr>Vision, Challenges, Goals and Metrics </vt:lpstr>
      <vt:lpstr>Where are we now?:  </vt:lpstr>
      <vt:lpstr>Next Steps</vt:lpstr>
      <vt:lpstr>Questions</vt:lpstr>
    </vt:vector>
  </TitlesOfParts>
  <Company>City of Burlington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Mairéad Collins</dc:creator>
  <cp:lastModifiedBy>Phet Keomanyvanh</cp:lastModifiedBy>
  <cp:revision>1</cp:revision>
  <dcterms:created xsi:type="dcterms:W3CDTF">2022-09-15T12:56:55Z</dcterms:created>
  <dcterms:modified xsi:type="dcterms:W3CDTF">2022-09-20T23:14:02Z</dcterms:modified>
</cp:coreProperties>
</file>